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Override1.xml" ContentType="application/vnd.openxmlformats-officedocument.themeOverrid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heme/themeOverride2.xml" ContentType="application/vnd.openxmlformats-officedocument.themeOverr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purl.oclc.org/ooxml/officeDocument/relationships/extendedProperties" Target="docProps/app.xml"/><Relationship Id="rId2" Type="http://schemas.openxmlformats.org/package/2006/relationships/metadata/core-properties" Target="docProps/core.xml"/><Relationship Id="rId1" Type="http://purl.oclc.org/ooxml/officeDocument/relationships/officeDocument" Target="ppt/presentation.xml"/></Relationships>
</file>

<file path=ppt/presentation.xml><?xml version="1.0" encoding="utf-8"?>
<p:presentation xmlns:a="http://purl.oclc.org/ooxml/drawingml/main" xmlns:r="http://purl.oclc.org/ooxml/officeDocument/relationships" xmlns:p="http://purl.oclc.org/ooxml/presentationml/main" strictFirstAndLastChars="0" saveSubsetFonts="1" autoCompressPictures="0" conformance="strict">
  <p:sldMasterIdLst>
    <p:sldMasterId id="2147483665" r:id="rId1"/>
    <p:sldMasterId id="2147483683" r:id="rId2"/>
  </p:sldMasterIdLst>
  <p:notesMasterIdLst>
    <p:notesMasterId r:id="rId27"/>
  </p:notesMasterIdLst>
  <p:sldIdLst>
    <p:sldId id="296" r:id="rId3"/>
    <p:sldId id="439" r:id="rId4"/>
    <p:sldId id="440" r:id="rId5"/>
    <p:sldId id="422" r:id="rId6"/>
    <p:sldId id="418" r:id="rId7"/>
    <p:sldId id="465" r:id="rId8"/>
    <p:sldId id="466" r:id="rId9"/>
    <p:sldId id="467" r:id="rId10"/>
    <p:sldId id="431" r:id="rId11"/>
    <p:sldId id="476" r:id="rId12"/>
    <p:sldId id="417" r:id="rId13"/>
    <p:sldId id="459" r:id="rId14"/>
    <p:sldId id="464" r:id="rId15"/>
    <p:sldId id="416" r:id="rId16"/>
    <p:sldId id="477" r:id="rId17"/>
    <p:sldId id="478" r:id="rId18"/>
    <p:sldId id="479" r:id="rId19"/>
    <p:sldId id="480" r:id="rId20"/>
    <p:sldId id="530" r:id="rId21"/>
    <p:sldId id="531" r:id="rId22"/>
    <p:sldId id="532" r:id="rId23"/>
    <p:sldId id="535" r:id="rId24"/>
    <p:sldId id="536" r:id="rId25"/>
    <p:sldId id="529" r:id="rId26"/>
  </p:sldIdLst>
  <p:sldSz cx="9144000" cy="6858000" type="screen4x3"/>
  <p:notesSz cx="6858000" cy="9144000"/>
  <p:defaultTextStyle>
    <a:defPPr marR="0" lvl="0" algn="l" rtl="0">
      <a:lnSpc>
        <a:spcPct val="100%"/>
      </a:lnSpc>
      <a:spcBef>
        <a:spcPts val="0"/>
      </a:spcBef>
      <a:spcAft>
        <a:spcPts val="0"/>
      </a:spcAft>
    </a:defPPr>
    <a:lvl1pPr marR="0" lvl="0" algn="l" rtl="0">
      <a:lnSpc>
        <a:spcPct val="1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purl.oclc.org/ooxml/drawingml/main" xmlns:r="http://purl.oclc.org/ooxml/officeDocument/relationships" xmlns:p="http://purl.oclc.org/ooxml/presentationml/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0000"/>
    <a:srgbClr val="FF0066"/>
    <a:srgbClr val="ABF001"/>
    <a:srgbClr val="7ECEFD"/>
    <a:srgbClr val="FF3386"/>
    <a:srgbClr val="70771C"/>
    <a:srgbClr val="1D97FB"/>
    <a:srgbClr val="8BE1F9"/>
    <a:srgbClr val="5696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purl.oclc.org/ooxml/drawingml/main" def="{15F1E68D-7FCC-4173-85CC-910E03A87A05}">
  <a:tblStyle styleId="{15F1E68D-7FCC-4173-85CC-910E03A87A05}"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
            </a:schemeClr>
          </a:solidFill>
        </a:fill>
      </a:tcStyle>
    </a:band1H>
    <a:band2H>
      <a:tcStyle>
        <a:tcBdr/>
      </a:tcStyle>
    </a:band2H>
    <a:band1V>
      <a:tcStyle>
        <a:tcBdr>
          <a:top>
            <a:lnRef idx="1">
              <a:schemeClr val="accent2"/>
            </a:lnRef>
          </a:top>
          <a:bottom>
            <a:lnRef idx="1">
              <a:schemeClr val="accent2"/>
            </a:lnRef>
          </a:bottom>
        </a:tcBdr>
        <a:fill>
          <a:solidFill>
            <a:schemeClr val="accent2">
              <a:alpha val="4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
            </a:schemeClr>
          </a:solidFill>
        </a:fill>
      </a:tcStyle>
    </a:band1H>
    <a:band2H>
      <a:tcStyle>
        <a:tcBdr/>
      </a:tcStyle>
    </a:band2H>
    <a:band1V>
      <a:tcStyle>
        <a:tcBdr>
          <a:top>
            <a:lnRef idx="1">
              <a:schemeClr val="accent5"/>
            </a:lnRef>
          </a:top>
          <a:bottom>
            <a:lnRef idx="1">
              <a:schemeClr val="accent5"/>
            </a:lnRef>
          </a:bottom>
        </a:tcBdr>
        <a:fill>
          <a:solidFill>
            <a:schemeClr val="accent5">
              <a:alpha val="4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
            </a:schemeClr>
          </a:solidFill>
        </a:fill>
      </a:tcStyle>
    </a:band1H>
    <a:band2H>
      <a:tcStyle>
        <a:tcBdr/>
      </a:tcStyle>
    </a:band2H>
    <a:band1V>
      <a:tcStyle>
        <a:tcBdr>
          <a:top>
            <a:lnRef idx="1">
              <a:schemeClr val="accent1"/>
            </a:lnRef>
          </a:top>
          <a:bottom>
            <a:lnRef idx="1">
              <a:schemeClr val="accent1"/>
            </a:lnRef>
          </a:bottom>
        </a:tcBdr>
        <a:fill>
          <a:solidFill>
            <a:schemeClr val="accent1">
              <a:alpha val="4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
            </a:schemeClr>
          </a:solidFill>
        </a:fill>
      </a:tcStyle>
    </a:wholeTbl>
    <a:band1H>
      <a:tcStyle>
        <a:tcBdr/>
        <a:fill>
          <a:solidFill>
            <a:schemeClr val="accent5">
              <a:tint val="40%"/>
            </a:schemeClr>
          </a:solidFill>
        </a:fill>
      </a:tcStyle>
    </a:band1H>
    <a:band1V>
      <a:tcStyle>
        <a:tcBdr/>
        <a:fill>
          <a:solidFill>
            <a:schemeClr val="accent5">
              <a:tint val="4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
            </a:schemeClr>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
            </a:schemeClr>
          </a:solidFill>
        </a:fill>
      </a:tcStyle>
    </a:wholeTbl>
    <a:band1H>
      <a:tcStyle>
        <a:tcBdr/>
        <a:fill>
          <a:solidFill>
            <a:schemeClr val="accent1">
              <a:tint val="40%"/>
            </a:schemeClr>
          </a:solidFill>
        </a:fill>
      </a:tcStyle>
    </a:band1H>
    <a:band1V>
      <a:tcStyle>
        <a:tcBdr/>
        <a:fill>
          <a:solidFill>
            <a:schemeClr val="accent1">
              <a:tint val="4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
            </a:schemeClr>
          </a:solidFill>
        </a:fill>
      </a:tcStyle>
    </a:lastRow>
    <a:firstRow>
      <a:tcTxStyle b="on">
        <a:fontRef idx="minor">
          <a:scrgbClr r="0%" g="0%" b="0%"/>
        </a:fontRef>
        <a:schemeClr val="lt1"/>
      </a:tcTxStyle>
      <a:tcStyle>
        <a:tcBdr/>
        <a:fill>
          <a:solidFill>
            <a:schemeClr val="accent2"/>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
            </a:schemeClr>
          </a:solidFill>
        </a:fill>
      </a:tcStyle>
    </a:wholeTbl>
    <a:band1H>
      <a:tcStyle>
        <a:tcBdr/>
        <a:fill>
          <a:solidFill>
            <a:schemeClr val="accent3">
              <a:tint val="40%"/>
            </a:schemeClr>
          </a:solidFill>
        </a:fill>
      </a:tcStyle>
    </a:band1H>
    <a:band1V>
      <a:tcStyle>
        <a:tcBdr/>
        <a:fill>
          <a:solidFill>
            <a:schemeClr val="accent3">
              <a:tint val="4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
            </a:schemeClr>
          </a:solidFill>
        </a:fill>
      </a:tcStyle>
    </a:lastRow>
    <a:firstRow>
      <a:tcTxStyle b="on"/>
      <a:tcStyle>
        <a:tcBdr/>
        <a:fill>
          <a:solidFill>
            <a:schemeClr val="accent3">
              <a:tint val="20%"/>
            </a:schemeClr>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
            </a:schemeClr>
          </a:solidFill>
        </a:fill>
      </a:tcStyle>
    </a:band1H>
    <a:band2H>
      <a:tcStyle>
        <a:tcBdr/>
      </a:tcStyle>
    </a:band2H>
    <a:band1V>
      <a:tcStyle>
        <a:tcBdr>
          <a:top>
            <a:lnRef idx="1">
              <a:schemeClr val="accent6"/>
            </a:lnRef>
          </a:top>
          <a:bottom>
            <a:lnRef idx="1">
              <a:schemeClr val="accent6"/>
            </a:lnRef>
          </a:bottom>
        </a:tcBdr>
        <a:fill>
          <a:solidFill>
            <a:schemeClr val="accent6">
              <a:alpha val="4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purl.oclc.org/ooxml/drawingml/main" xmlns:r="http://purl.oclc.org/ooxml/officeDocument/relationships" xmlns:p="http://purl.oclc.org/ooxml/presentationml/main" lastView="sldThumbnailView">
  <p:normalViewPr>
    <p:restoredLeft sz="14.943%" autoAdjust="0"/>
    <p:restoredTop sz="91.351%" autoAdjust="0"/>
  </p:normalViewPr>
  <p:slideViewPr>
    <p:cSldViewPr snapToGrid="0">
      <p:cViewPr varScale="1">
        <p:scale>
          <a:sx n="66" d="100"/>
          <a:sy n="66" d="100"/>
        </p:scale>
        <p:origin x="1314" y="72"/>
      </p:cViewPr>
      <p:guideLst>
        <p:guide orient="horz" pos="2160"/>
        <p:guide pos="2880"/>
      </p:guideLst>
    </p:cSldViewPr>
  </p:slideViewPr>
  <p:outlineViewPr>
    <p:cViewPr>
      <p:scale>
        <a:sx n="33" d="100"/>
        <a:sy n="33" d="100"/>
      </p:scale>
      <p:origin x="0" y="-865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3" d="100"/>
          <a:sy n="53" d="100"/>
        </p:scale>
        <p:origin x="1986" y="90"/>
      </p:cViewPr>
      <p:guideLst/>
    </p:cSldViewPr>
  </p:notesViewPr>
  <p:gridSpacing cx="76200" cy="76200"/>
</p:viewPr>
</file>

<file path=ppt/_rels/presentation.xml.rels><?xml version="1.0" encoding="UTF-8" standalone="yes"?>
<Relationships xmlns="http://schemas.openxmlformats.org/package/2006/relationships"><Relationship Id="rId8" Type="http://purl.oclc.org/ooxml/officeDocument/relationships/slide" Target="slides/slide6.xml"/><Relationship Id="rId13" Type="http://purl.oclc.org/ooxml/officeDocument/relationships/slide" Target="slides/slide11.xml"/><Relationship Id="rId18" Type="http://purl.oclc.org/ooxml/officeDocument/relationships/slide" Target="slides/slide16.xml"/><Relationship Id="rId26" Type="http://purl.oclc.org/ooxml/officeDocument/relationships/slide" Target="slides/slide24.xml"/><Relationship Id="rId3" Type="http://purl.oclc.org/ooxml/officeDocument/relationships/slide" Target="slides/slide1.xml"/><Relationship Id="rId21" Type="http://purl.oclc.org/ooxml/officeDocument/relationships/slide" Target="slides/slide19.xml"/><Relationship Id="rId7" Type="http://purl.oclc.org/ooxml/officeDocument/relationships/slide" Target="slides/slide5.xml"/><Relationship Id="rId12" Type="http://purl.oclc.org/ooxml/officeDocument/relationships/slide" Target="slides/slide10.xml"/><Relationship Id="rId17" Type="http://purl.oclc.org/ooxml/officeDocument/relationships/slide" Target="slides/slide15.xml"/><Relationship Id="rId25" Type="http://purl.oclc.org/ooxml/officeDocument/relationships/slide" Target="slides/slide23.xml"/><Relationship Id="rId2" Type="http://purl.oclc.org/ooxml/officeDocument/relationships/slideMaster" Target="slideMasters/slideMaster2.xml"/><Relationship Id="rId16" Type="http://purl.oclc.org/ooxml/officeDocument/relationships/slide" Target="slides/slide14.xml"/><Relationship Id="rId20" Type="http://purl.oclc.org/ooxml/officeDocument/relationships/slide" Target="slides/slide18.xml"/><Relationship Id="rId29" Type="http://purl.oclc.org/ooxml/officeDocument/relationships/viewProps" Target="viewProps.xml"/><Relationship Id="rId1" Type="http://purl.oclc.org/ooxml/officeDocument/relationships/slideMaster" Target="slideMasters/slideMaster1.xml"/><Relationship Id="rId6" Type="http://purl.oclc.org/ooxml/officeDocument/relationships/slide" Target="slides/slide4.xml"/><Relationship Id="rId11" Type="http://purl.oclc.org/ooxml/officeDocument/relationships/slide" Target="slides/slide9.xml"/><Relationship Id="rId24" Type="http://purl.oclc.org/ooxml/officeDocument/relationships/slide" Target="slides/slide22.xml"/><Relationship Id="rId5" Type="http://purl.oclc.org/ooxml/officeDocument/relationships/slide" Target="slides/slide3.xml"/><Relationship Id="rId15" Type="http://purl.oclc.org/ooxml/officeDocument/relationships/slide" Target="slides/slide13.xml"/><Relationship Id="rId23" Type="http://purl.oclc.org/ooxml/officeDocument/relationships/slide" Target="slides/slide21.xml"/><Relationship Id="rId28" Type="http://purl.oclc.org/ooxml/officeDocument/relationships/presProps" Target="presProps.xml"/><Relationship Id="rId10" Type="http://purl.oclc.org/ooxml/officeDocument/relationships/slide" Target="slides/slide8.xml"/><Relationship Id="rId19" Type="http://purl.oclc.org/ooxml/officeDocument/relationships/slide" Target="slides/slide17.xml"/><Relationship Id="rId31" Type="http://purl.oclc.org/ooxml/officeDocument/relationships/tableStyles" Target="tableStyles.xml"/><Relationship Id="rId4" Type="http://purl.oclc.org/ooxml/officeDocument/relationships/slide" Target="slides/slide2.xml"/><Relationship Id="rId9" Type="http://purl.oclc.org/ooxml/officeDocument/relationships/slide" Target="slides/slide7.xml"/><Relationship Id="rId14" Type="http://purl.oclc.org/ooxml/officeDocument/relationships/slide" Target="slides/slide12.xml"/><Relationship Id="rId22" Type="http://purl.oclc.org/ooxml/officeDocument/relationships/slide" Target="slides/slide20.xml"/><Relationship Id="rId27" Type="http://purl.oclc.org/ooxml/officeDocument/relationships/notesMaster" Target="notesMasters/notesMaster1.xml"/><Relationship Id="rId30" Type="http://purl.oclc.org/ooxml/officeDocument/relationships/theme" Target="theme/theme1.xml"/></Relationships>
</file>

<file path=ppt/diagrams/_rels/data1.xml.rels><?xml version="1.0" encoding="UTF-8" standalone="yes"?>
<Relationships xmlns="http://schemas.openxmlformats.org/package/2006/relationships"><Relationship Id="rId3" Type="http://purl.oclc.org/ooxml/officeDocument/relationships/image" Target="../media/image6.png"/><Relationship Id="rId2" Type="http://purl.oclc.org/ooxml/officeDocument/relationships/image" Target="../media/image5.jpg"/><Relationship Id="rId1" Type="http://purl.oclc.org/ooxml/officeDocument/relationships/image" Target="../media/image4.jpeg"/><Relationship Id="rId6" Type="http://purl.oclc.org/ooxml/officeDocument/relationships/image" Target="../media/image9.png"/><Relationship Id="rId5" Type="http://purl.oclc.org/ooxml/officeDocument/relationships/image" Target="../media/image8.png"/><Relationship Id="rId4" Type="http://purl.oclc.org/ooxml/officeDocument/relationships/image" Target="../media/image7.jpeg"/></Relationships>
</file>

<file path=ppt/diagrams/_rels/data2.xml.rels><?xml version="1.0" encoding="UTF-8" standalone="yes"?>
<Relationships xmlns="http://schemas.openxmlformats.org/package/2006/relationships"><Relationship Id="rId3" Type="http://purl.oclc.org/ooxml/officeDocument/relationships/image" Target="../media/image12.jpeg"/><Relationship Id="rId2" Type="http://purl.oclc.org/ooxml/officeDocument/relationships/image" Target="../media/image11.png"/><Relationship Id="rId1" Type="http://purl.oclc.org/ooxml/officeDocument/relationships/image" Target="../media/image10.jpeg"/><Relationship Id="rId6" Type="http://purl.oclc.org/ooxml/officeDocument/relationships/image" Target="../media/image15.png"/><Relationship Id="rId5" Type="http://purl.oclc.org/ooxml/officeDocument/relationships/image" Target="../media/image14.png"/><Relationship Id="rId4" Type="http://purl.oclc.org/ooxml/officeDocument/relationships/image" Target="../media/image13.png"/></Relationships>
</file>

<file path=ppt/diagrams/_rels/data3.xml.rels><?xml version="1.0" encoding="UTF-8" standalone="yes"?>
<Relationships xmlns="http://schemas.openxmlformats.org/package/2006/relationships"><Relationship Id="rId2" Type="http://purl.oclc.org/ooxml/officeDocument/relationships/image" Target="../media/image17.jpg"/><Relationship Id="rId1" Type="http://purl.oclc.org/ooxml/officeDocument/relationships/image" Target="../media/image16.jpg"/></Relationships>
</file>

<file path=ppt/diagrams/_rels/data4.xml.rels><?xml version="1.0" encoding="UTF-8" standalone="yes"?>
<Relationships xmlns="http://schemas.openxmlformats.org/package/2006/relationships"><Relationship Id="rId3" Type="http://purl.oclc.org/ooxml/officeDocument/relationships/image" Target="../media/image20.jpg"/><Relationship Id="rId2" Type="http://purl.oclc.org/ooxml/officeDocument/relationships/image" Target="../media/image19.jpeg"/><Relationship Id="rId1" Type="http://purl.oclc.org/ooxml/officeDocument/relationships/image" Target="../media/image18.png"/><Relationship Id="rId5" Type="http://purl.oclc.org/ooxml/officeDocument/relationships/image" Target="../media/image22.png"/><Relationship Id="rId4" Type="http://purl.oclc.org/ooxml/officeDocument/relationships/image" Target="../media/image21.jpg"/></Relationships>
</file>

<file path=ppt/diagrams/_rels/data5.xml.rels><?xml version="1.0" encoding="UTF-8" standalone="yes"?>
<Relationships xmlns="http://schemas.openxmlformats.org/package/2006/relationships"><Relationship Id="rId3" Type="http://purl.oclc.org/ooxml/officeDocument/relationships/image" Target="../media/image25.jpg"/><Relationship Id="rId2" Type="http://purl.oclc.org/ooxml/officeDocument/relationships/image" Target="../media/image24.png"/><Relationship Id="rId1" Type="http://purl.oclc.org/ooxml/officeDocument/relationships/image" Target="../media/image23.png"/><Relationship Id="rId5" Type="http://purl.oclc.org/ooxml/officeDocument/relationships/image" Target="../media/image27.png"/><Relationship Id="rId4" Type="http://purl.oclc.org/ooxml/officeDocument/relationships/image" Target="../media/image26.jpg"/></Relationships>
</file>

<file path=ppt/diagrams/_rels/drawing1.xml.rels><?xml version="1.0" encoding="UTF-8" standalone="yes"?>
<Relationships xmlns="http://schemas.openxmlformats.org/package/2006/relationships"><Relationship Id="rId3" Type="http://purl.oclc.org/ooxml/officeDocument/relationships/image" Target="../media/image6.png"/><Relationship Id="rId2" Type="http://purl.oclc.org/ooxml/officeDocument/relationships/image" Target="../media/image5.jpg"/><Relationship Id="rId1" Type="http://purl.oclc.org/ooxml/officeDocument/relationships/image" Target="../media/image4.jpeg"/><Relationship Id="rId6" Type="http://purl.oclc.org/ooxml/officeDocument/relationships/image" Target="../media/image9.png"/><Relationship Id="rId5" Type="http://purl.oclc.org/ooxml/officeDocument/relationships/image" Target="../media/image8.png"/><Relationship Id="rId4" Type="http://purl.oclc.org/ooxml/officeDocument/relationships/image" Target="../media/image7.jpeg"/></Relationships>
</file>

<file path=ppt/diagrams/_rels/drawing2.xml.rels><?xml version="1.0" encoding="UTF-8" standalone="yes"?>
<Relationships xmlns="http://schemas.openxmlformats.org/package/2006/relationships"><Relationship Id="rId3" Type="http://purl.oclc.org/ooxml/officeDocument/relationships/image" Target="../media/image12.jpeg"/><Relationship Id="rId2" Type="http://purl.oclc.org/ooxml/officeDocument/relationships/image" Target="../media/image11.png"/><Relationship Id="rId1" Type="http://purl.oclc.org/ooxml/officeDocument/relationships/image" Target="../media/image10.jpeg"/><Relationship Id="rId6" Type="http://purl.oclc.org/ooxml/officeDocument/relationships/image" Target="../media/image15.png"/><Relationship Id="rId5" Type="http://purl.oclc.org/ooxml/officeDocument/relationships/image" Target="../media/image14.png"/><Relationship Id="rId4" Type="http://purl.oclc.org/ooxml/officeDocument/relationships/image" Target="../media/image13.png"/></Relationships>
</file>

<file path=ppt/diagrams/_rels/drawing3.xml.rels><?xml version="1.0" encoding="UTF-8" standalone="yes"?>
<Relationships xmlns="http://schemas.openxmlformats.org/package/2006/relationships"><Relationship Id="rId2" Type="http://purl.oclc.org/ooxml/officeDocument/relationships/image" Target="../media/image17.jpg"/><Relationship Id="rId1" Type="http://purl.oclc.org/ooxml/officeDocument/relationships/image" Target="../media/image16.jpg"/></Relationships>
</file>

<file path=ppt/diagrams/_rels/drawing4.xml.rels><?xml version="1.0" encoding="UTF-8" standalone="yes"?>
<Relationships xmlns="http://schemas.openxmlformats.org/package/2006/relationships"><Relationship Id="rId3" Type="http://purl.oclc.org/ooxml/officeDocument/relationships/image" Target="../media/image20.jpg"/><Relationship Id="rId2" Type="http://purl.oclc.org/ooxml/officeDocument/relationships/image" Target="../media/image19.jpeg"/><Relationship Id="rId1" Type="http://purl.oclc.org/ooxml/officeDocument/relationships/image" Target="../media/image18.png"/><Relationship Id="rId5" Type="http://purl.oclc.org/ooxml/officeDocument/relationships/image" Target="../media/image22.png"/><Relationship Id="rId4" Type="http://purl.oclc.org/ooxml/officeDocument/relationships/image" Target="../media/image21.jpg"/></Relationships>
</file>

<file path=ppt/diagrams/_rels/drawing5.xml.rels><?xml version="1.0" encoding="UTF-8" standalone="yes"?>
<Relationships xmlns="http://schemas.openxmlformats.org/package/2006/relationships"><Relationship Id="rId3" Type="http://purl.oclc.org/ooxml/officeDocument/relationships/image" Target="../media/image25.jpg"/><Relationship Id="rId2" Type="http://purl.oclc.org/ooxml/officeDocument/relationships/image" Target="../media/image24.png"/><Relationship Id="rId1" Type="http://purl.oclc.org/ooxml/officeDocument/relationships/image" Target="../media/image23.png"/><Relationship Id="rId5" Type="http://purl.oclc.org/ooxml/officeDocument/relationships/image" Target="../media/image27.png"/><Relationship Id="rId4" Type="http://purl.oclc.org/ooxml/officeDocument/relationships/image" Target="../media/image26.jpg"/></Relationships>
</file>

<file path=ppt/diagrams/colors1.xml><?xml version="1.0" encoding="utf-8"?>
<dgm:colorsDef xmlns:dgm="http://purl.oclc.org/ooxml/drawingml/diagram" xmlns:a="http://purl.oclc.org/ooxml/drawingml/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
      </a:schemeClr>
      <a:schemeClr val="accent5">
        <a:alpha val="5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
      </a:schemeClr>
      <a:schemeClr val="accent5">
        <a:tint val="5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
      </a:schemeClr>
      <a:schemeClr val="accent5">
        <a:tint val="20%"/>
      </a:schemeClr>
    </dgm:fillClrLst>
    <dgm:linClrLst meth="repeat">
      <a:schemeClr val="lt1"/>
    </dgm:linClrLst>
    <dgm:effectClrLst/>
    <dgm:txLinClrLst/>
    <dgm:txFillClrLst meth="repeat">
      <a:schemeClr val="lt1"/>
    </dgm:txFillClrLst>
    <dgm:txEffectClrLst/>
  </dgm:styleLbl>
  <dgm:styleLbl name="bgImgPlace1">
    <dgm:fillClrLst>
      <a:schemeClr val="accent4">
        <a:tint val="50%"/>
      </a:schemeClr>
      <a:schemeClr val="accent5">
        <a:tint val="2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
      </a:schemeClr>
    </dgm:linClrLst>
    <dgm:effectClrLst/>
    <dgm:txLinClrLst/>
    <dgm:txFillClrLst/>
    <dgm:txEffectClrLst/>
  </dgm:styleLbl>
  <dgm:styleLbl name="asst1">
    <dgm:fillClrLst meth="repeat">
      <a:schemeClr val="accent5"/>
    </dgm:fillClrLst>
    <dgm:linClrLst meth="repeat">
      <a:schemeClr val="lt1">
        <a:shade val="8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
        <a:alpha val="90%"/>
      </a:schemeClr>
      <a:schemeClr val="accent5">
        <a:tint val="40%"/>
        <a:alpha val="90%"/>
      </a:schemeClr>
    </dgm:fillClrLst>
    <dgm:linClrLst>
      <a:schemeClr val="accent4">
        <a:tint val="40%"/>
        <a:alpha val="90%"/>
      </a:schemeClr>
      <a:schemeClr val="accent5">
        <a:tint val="40%"/>
        <a:alpha val="90%"/>
      </a:schemeClr>
    </dgm:linClrLst>
    <dgm:effectClrLst/>
    <dgm:txLinClrLst/>
    <dgm:txFillClrLst meth="repeat">
      <a:schemeClr val="dk1"/>
    </dgm:txFillClrLst>
    <dgm:txEffectClrLst/>
  </dgm:styleLbl>
  <dgm:styleLbl name="alignAccFollowNode1">
    <dgm:fillClrLst>
      <a:schemeClr val="accent4">
        <a:tint val="40%"/>
        <a:alpha val="90%"/>
      </a:schemeClr>
      <a:schemeClr val="accent5">
        <a:tint val="40%"/>
        <a:alpha val="90%"/>
      </a:schemeClr>
    </dgm:fillClrLst>
    <dgm:linClrLst>
      <a:schemeClr val="accent4">
        <a:tint val="40%"/>
        <a:alpha val="90%"/>
      </a:schemeClr>
      <a:schemeClr val="accent5">
        <a:tint val="40%"/>
        <a:alpha val="90%"/>
      </a:schemeClr>
    </dgm:linClrLst>
    <dgm:effectClrLst/>
    <dgm:txLinClrLst/>
    <dgm:txFillClrLst meth="repeat">
      <a:schemeClr val="dk1"/>
    </dgm:txFillClrLst>
    <dgm:txEffectClrLst/>
  </dgm:styleLbl>
  <dgm:styleLbl name="bgAccFollowNode1">
    <dgm:fillClrLst>
      <a:schemeClr val="accent4">
        <a:tint val="40%"/>
        <a:alpha val="90%"/>
      </a:schemeClr>
      <a:schemeClr val="accent5">
        <a:tint val="40%"/>
        <a:alpha val="90%"/>
      </a:schemeClr>
    </dgm:fillClrLst>
    <dgm:linClrLst>
      <a:schemeClr val="accent4">
        <a:tint val="40%"/>
        <a:alpha val="90%"/>
      </a:schemeClr>
      <a:schemeClr val="accent5">
        <a:tint val="40%"/>
        <a:alpha val="90%"/>
      </a:schemeClr>
    </dgm:linClrLst>
    <dgm:effectClrLst/>
    <dgm:txLinClrLst/>
    <dgm:txFillClrLst meth="repeat">
      <a:schemeClr val="dk1"/>
    </dgm:txFillClrLst>
    <dgm:txEffectClrLst/>
  </dgm:styleLbl>
  <dgm:styleLbl name="fgAcc0">
    <dgm:fillClrLst meth="repeat">
      <a:schemeClr val="lt1">
        <a:alpha val="90%"/>
      </a:schemeClr>
    </dgm:fillClrLst>
    <dgm:linClrLst>
      <a:schemeClr val="accent3"/>
    </dgm:linClrLst>
    <dgm:effectClrLst/>
    <dgm:txLinClrLst/>
    <dgm:txFillClrLst meth="repeat">
      <a:schemeClr val="dk1"/>
    </dgm:txFillClrLst>
    <dgm:txEffectClrLst/>
  </dgm:styleLbl>
  <dgm:styleLbl name="fgAcc2">
    <dgm:fillClrLst meth="repeat">
      <a:schemeClr val="lt1">
        <a:alpha val="90%"/>
      </a:schemeClr>
    </dgm:fillClrLst>
    <dgm:linClrLst>
      <a:schemeClr val="accent5"/>
    </dgm:linClrLst>
    <dgm:effectClrLst/>
    <dgm:txLinClrLst/>
    <dgm:txFillClrLst meth="repeat">
      <a:schemeClr val="dk1"/>
    </dgm:txFillClrLst>
    <dgm:txEffectClrLst/>
  </dgm:styleLbl>
  <dgm:styleLbl name="fgAcc3">
    <dgm:fillClrLst meth="repeat">
      <a:schemeClr val="lt1">
        <a:alpha val="90%"/>
      </a:schemeClr>
    </dgm:fillClrLst>
    <dgm:linClrLst>
      <a:schemeClr val="accent6"/>
    </dgm:linClrLst>
    <dgm:effectClrLst/>
    <dgm:txLinClrLst/>
    <dgm:txFillClrLst meth="repeat">
      <a:schemeClr val="dk1"/>
    </dgm:txFillClrLst>
    <dgm:txEffectClrLst/>
  </dgm:styleLbl>
  <dgm:styleLbl name="fgAcc4">
    <dgm:fillClrLst meth="repeat">
      <a:schemeClr val="lt1">
        <a:alpha val="90%"/>
      </a:schemeClr>
    </dgm:fillClrLst>
    <dgm:linClrLst>
      <a:schemeClr val="accent1"/>
    </dgm:linClrLst>
    <dgm:effectClrLst/>
    <dgm:txLinClrLst/>
    <dgm:txFillClrLst meth="repeat">
      <a:schemeClr val="dk1"/>
    </dgm:txFillClrLst>
    <dgm:txEffectClrLst/>
  </dgm:styleLbl>
  <dgm:styleLbl name="bgShp">
    <dgm:fillClrLst meth="repeat">
      <a:schemeClr val="accent4">
        <a:tint val="4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
        <a:alpha val="4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purl.oclc.org/ooxml/drawingml/diagram" xmlns:a="http://purl.oclc.org/ooxml/drawingml/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
      </a:schemeClr>
      <a:schemeClr val="accent3">
        <a:alpha val="50%"/>
      </a:schemeClr>
      <a:schemeClr val="accent4">
        <a:alpha val="50%"/>
      </a:schemeClr>
      <a:schemeClr val="accent5">
        <a:alpha val="50%"/>
      </a:schemeClr>
      <a:schemeClr val="accent6">
        <a:alpha val="5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
      </a:schemeClr>
      <a:schemeClr val="accent3">
        <a:tint val="50%"/>
      </a:schemeClr>
      <a:schemeClr val="accent4">
        <a:tint val="50%"/>
      </a:schemeClr>
      <a:schemeClr val="accent5">
        <a:tint val="50%"/>
      </a:schemeClr>
      <a:schemeClr val="accent6">
        <a:tint val="5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
      </a:schemeClr>
      <a:schemeClr val="accent2">
        <a:tint val="20%"/>
      </a:schemeClr>
    </dgm:fillClrLst>
    <dgm:linClrLst meth="repeat">
      <a:schemeClr val="lt1"/>
    </dgm:linClrLst>
    <dgm:effectClrLst/>
    <dgm:txLinClrLst/>
    <dgm:txFillClrLst meth="repeat">
      <a:schemeClr val="lt1"/>
    </dgm:txFillClrLst>
    <dgm:txEffectClrLst/>
  </dgm:styleLbl>
  <dgm:styleLbl name="bgImgPlace1">
    <dgm:fillClrLst>
      <a:schemeClr val="accent1">
        <a:tint val="50%"/>
      </a:schemeClr>
      <a:schemeClr val="accent2">
        <a:tint val="2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
        <a:alpha val="90%"/>
      </a:schemeClr>
      <a:schemeClr val="accent3">
        <a:tint val="40%"/>
        <a:alpha val="90%"/>
      </a:schemeClr>
      <a:schemeClr val="accent4">
        <a:tint val="40%"/>
        <a:alpha val="90%"/>
      </a:schemeClr>
      <a:schemeClr val="accent5">
        <a:tint val="40%"/>
        <a:alpha val="90%"/>
      </a:schemeClr>
      <a:schemeClr val="accent6">
        <a:tint val="40%"/>
        <a:alpha val="90%"/>
      </a:schemeClr>
    </dgm:fillClrLst>
    <dgm:linClrLst meth="repeat">
      <a:schemeClr val="accent2">
        <a:tint val="40%"/>
        <a:alpha val="90%"/>
      </a:schemeClr>
      <a:schemeClr val="accent3">
        <a:tint val="40%"/>
        <a:alpha val="90%"/>
      </a:schemeClr>
      <a:schemeClr val="accent4">
        <a:tint val="40%"/>
        <a:alpha val="90%"/>
      </a:schemeClr>
      <a:schemeClr val="accent5">
        <a:tint val="40%"/>
        <a:alpha val="90%"/>
      </a:schemeClr>
      <a:schemeClr val="accent6">
        <a:tint val="40%"/>
        <a:alpha val="90%"/>
      </a:schemeClr>
    </dgm:linClrLst>
    <dgm:effectClrLst/>
    <dgm:txLinClrLst/>
    <dgm:txFillClrLst meth="repeat">
      <a:schemeClr val="dk1"/>
    </dgm:txFillClrLst>
    <dgm:txEffectClrLst/>
  </dgm:styleLbl>
  <dgm:styleLbl name="alignAccFollowNode1">
    <dgm:fillClrLst meth="repeat">
      <a:schemeClr val="accent2">
        <a:tint val="40%"/>
        <a:alpha val="90%"/>
      </a:schemeClr>
      <a:schemeClr val="accent3">
        <a:tint val="40%"/>
        <a:alpha val="90%"/>
      </a:schemeClr>
      <a:schemeClr val="accent4">
        <a:tint val="40%"/>
        <a:alpha val="90%"/>
      </a:schemeClr>
      <a:schemeClr val="accent5">
        <a:tint val="40%"/>
        <a:alpha val="90%"/>
      </a:schemeClr>
      <a:schemeClr val="accent6">
        <a:tint val="40%"/>
        <a:alpha val="90%"/>
      </a:schemeClr>
    </dgm:fillClrLst>
    <dgm:linClrLst meth="repeat">
      <a:schemeClr val="accent2">
        <a:tint val="40%"/>
        <a:alpha val="90%"/>
      </a:schemeClr>
      <a:schemeClr val="accent3">
        <a:tint val="40%"/>
        <a:alpha val="90%"/>
      </a:schemeClr>
      <a:schemeClr val="accent4">
        <a:tint val="40%"/>
        <a:alpha val="90%"/>
      </a:schemeClr>
      <a:schemeClr val="accent5">
        <a:tint val="40%"/>
        <a:alpha val="90%"/>
      </a:schemeClr>
      <a:schemeClr val="accent6">
        <a:tint val="40%"/>
        <a:alpha val="90%"/>
      </a:schemeClr>
    </dgm:linClrLst>
    <dgm:effectClrLst/>
    <dgm:txLinClrLst/>
    <dgm:txFillClrLst meth="repeat">
      <a:schemeClr val="dk1"/>
    </dgm:txFillClrLst>
    <dgm:txEffectClrLst/>
  </dgm:styleLbl>
  <dgm:styleLbl name="bgAccFollowNode1">
    <dgm:fillClrLst meth="repeat">
      <a:schemeClr val="accent2">
        <a:tint val="40%"/>
        <a:alpha val="90%"/>
      </a:schemeClr>
      <a:schemeClr val="accent3">
        <a:tint val="40%"/>
        <a:alpha val="90%"/>
      </a:schemeClr>
      <a:schemeClr val="accent4">
        <a:tint val="40%"/>
        <a:alpha val="90%"/>
      </a:schemeClr>
      <a:schemeClr val="accent5">
        <a:tint val="40%"/>
        <a:alpha val="90%"/>
      </a:schemeClr>
      <a:schemeClr val="accent6">
        <a:tint val="40%"/>
        <a:alpha val="90%"/>
      </a:schemeClr>
    </dgm:fillClrLst>
    <dgm:linClrLst meth="repeat">
      <a:schemeClr val="accent2">
        <a:tint val="40%"/>
        <a:alpha val="90%"/>
      </a:schemeClr>
      <a:schemeClr val="accent3">
        <a:tint val="40%"/>
        <a:alpha val="90%"/>
      </a:schemeClr>
      <a:schemeClr val="accent4">
        <a:tint val="40%"/>
        <a:alpha val="90%"/>
      </a:schemeClr>
      <a:schemeClr val="accent5">
        <a:tint val="40%"/>
        <a:alpha val="90%"/>
      </a:schemeClr>
      <a:schemeClr val="accent6">
        <a:tint val="40%"/>
        <a:alpha val="90%"/>
      </a:schemeClr>
    </dgm:linClrLst>
    <dgm:effectClrLst/>
    <dgm:txLinClrLst/>
    <dgm:txFillClrLst meth="repeat">
      <a:schemeClr val="dk1"/>
    </dgm:txFillClrLst>
    <dgm:txEffectClrLst/>
  </dgm:styleLbl>
  <dgm:styleLbl name="fgAcc0">
    <dgm:fillClrLst meth="repeat">
      <a:schemeClr val="lt1">
        <a:alpha val="90%"/>
      </a:schemeClr>
    </dgm:fillClrLst>
    <dgm:linClrLst>
      <a:schemeClr val="accent1"/>
    </dgm:linClrLst>
    <dgm:effectClrLst/>
    <dgm:txLinClrLst/>
    <dgm:txFillClrLst meth="repeat">
      <a:schemeClr val="dk1"/>
    </dgm:txFillClrLst>
    <dgm:txEffectClrLst/>
  </dgm:styleLbl>
  <dgm:styleLbl name="fgAcc2">
    <dgm:fillClrLst meth="repeat">
      <a:schemeClr val="lt1">
        <a:alpha val="90%"/>
      </a:schemeClr>
    </dgm:fillClrLst>
    <dgm:linClrLst>
      <a:schemeClr val="accent2"/>
    </dgm:linClrLst>
    <dgm:effectClrLst/>
    <dgm:txLinClrLst/>
    <dgm:txFillClrLst meth="repeat">
      <a:schemeClr val="dk1"/>
    </dgm:txFillClrLst>
    <dgm:txEffectClrLst/>
  </dgm:styleLbl>
  <dgm:styleLbl name="fgAcc3">
    <dgm:fillClrLst meth="repeat">
      <a:schemeClr val="lt1">
        <a:alpha val="90%"/>
      </a:schemeClr>
    </dgm:fillClrLst>
    <dgm:linClrLst>
      <a:schemeClr val="accent3"/>
    </dgm:linClrLst>
    <dgm:effectClrLst/>
    <dgm:txLinClrLst/>
    <dgm:txFillClrLst meth="repeat">
      <a:schemeClr val="dk1"/>
    </dgm:txFillClrLst>
    <dgm:txEffectClrLst/>
  </dgm:styleLbl>
  <dgm:styleLbl name="fgAcc4">
    <dgm:fillClrLst meth="repeat">
      <a:schemeClr val="lt1">
        <a:alpha val="90%"/>
      </a:schemeClr>
    </dgm:fillClrLst>
    <dgm:linClrLst>
      <a:schemeClr val="accent4"/>
    </dgm:linClrLst>
    <dgm:effectClrLst/>
    <dgm:txLinClrLst/>
    <dgm:txFillClrLst meth="repeat">
      <a:schemeClr val="dk1"/>
    </dgm:txFillClrLst>
    <dgm:txEffectClrLst/>
  </dgm:styleLbl>
  <dgm:styleLbl name="bgShp">
    <dgm:fillClrLst meth="repeat">
      <a:schemeClr val="accent2">
        <a:tint val="4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
        <a:alpha val="4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purl.oclc.org/ooxml/drawingml/diagram" xmlns:a="http://purl.oclc.org/ooxml/drawingml/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
      </a:schemeClr>
      <a:schemeClr val="accent3">
        <a:alpha val="50%"/>
      </a:schemeClr>
      <a:schemeClr val="accent4">
        <a:alpha val="50%"/>
      </a:schemeClr>
      <a:schemeClr val="accent5">
        <a:alpha val="50%"/>
      </a:schemeClr>
      <a:schemeClr val="accent6">
        <a:alpha val="5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
      </a:schemeClr>
      <a:schemeClr val="accent3">
        <a:tint val="50%"/>
      </a:schemeClr>
      <a:schemeClr val="accent4">
        <a:tint val="50%"/>
      </a:schemeClr>
      <a:schemeClr val="accent5">
        <a:tint val="50%"/>
      </a:schemeClr>
      <a:schemeClr val="accent6">
        <a:tint val="5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
      </a:schemeClr>
      <a:schemeClr val="accent2">
        <a:tint val="20%"/>
      </a:schemeClr>
    </dgm:fillClrLst>
    <dgm:linClrLst meth="repeat">
      <a:schemeClr val="lt1"/>
    </dgm:linClrLst>
    <dgm:effectClrLst/>
    <dgm:txLinClrLst/>
    <dgm:txFillClrLst meth="repeat">
      <a:schemeClr val="lt1"/>
    </dgm:txFillClrLst>
    <dgm:txEffectClrLst/>
  </dgm:styleLbl>
  <dgm:styleLbl name="bgImgPlace1">
    <dgm:fillClrLst>
      <a:schemeClr val="accent1">
        <a:tint val="50%"/>
      </a:schemeClr>
      <a:schemeClr val="accent2">
        <a:tint val="2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
        <a:alpha val="90%"/>
      </a:schemeClr>
      <a:schemeClr val="accent3">
        <a:tint val="40%"/>
        <a:alpha val="90%"/>
      </a:schemeClr>
      <a:schemeClr val="accent4">
        <a:tint val="40%"/>
        <a:alpha val="90%"/>
      </a:schemeClr>
      <a:schemeClr val="accent5">
        <a:tint val="40%"/>
        <a:alpha val="90%"/>
      </a:schemeClr>
      <a:schemeClr val="accent6">
        <a:tint val="40%"/>
        <a:alpha val="90%"/>
      </a:schemeClr>
    </dgm:fillClrLst>
    <dgm:linClrLst meth="repeat">
      <a:schemeClr val="accent2">
        <a:tint val="40%"/>
        <a:alpha val="90%"/>
      </a:schemeClr>
      <a:schemeClr val="accent3">
        <a:tint val="40%"/>
        <a:alpha val="90%"/>
      </a:schemeClr>
      <a:schemeClr val="accent4">
        <a:tint val="40%"/>
        <a:alpha val="90%"/>
      </a:schemeClr>
      <a:schemeClr val="accent5">
        <a:tint val="40%"/>
        <a:alpha val="90%"/>
      </a:schemeClr>
      <a:schemeClr val="accent6">
        <a:tint val="40%"/>
        <a:alpha val="90%"/>
      </a:schemeClr>
    </dgm:linClrLst>
    <dgm:effectClrLst/>
    <dgm:txLinClrLst/>
    <dgm:txFillClrLst meth="repeat">
      <a:schemeClr val="dk1"/>
    </dgm:txFillClrLst>
    <dgm:txEffectClrLst/>
  </dgm:styleLbl>
  <dgm:styleLbl name="alignAccFollowNode1">
    <dgm:fillClrLst meth="repeat">
      <a:schemeClr val="accent2">
        <a:tint val="40%"/>
        <a:alpha val="90%"/>
      </a:schemeClr>
      <a:schemeClr val="accent3">
        <a:tint val="40%"/>
        <a:alpha val="90%"/>
      </a:schemeClr>
      <a:schemeClr val="accent4">
        <a:tint val="40%"/>
        <a:alpha val="90%"/>
      </a:schemeClr>
      <a:schemeClr val="accent5">
        <a:tint val="40%"/>
        <a:alpha val="90%"/>
      </a:schemeClr>
      <a:schemeClr val="accent6">
        <a:tint val="40%"/>
        <a:alpha val="90%"/>
      </a:schemeClr>
    </dgm:fillClrLst>
    <dgm:linClrLst meth="repeat">
      <a:schemeClr val="accent2">
        <a:tint val="40%"/>
        <a:alpha val="90%"/>
      </a:schemeClr>
      <a:schemeClr val="accent3">
        <a:tint val="40%"/>
        <a:alpha val="90%"/>
      </a:schemeClr>
      <a:schemeClr val="accent4">
        <a:tint val="40%"/>
        <a:alpha val="90%"/>
      </a:schemeClr>
      <a:schemeClr val="accent5">
        <a:tint val="40%"/>
        <a:alpha val="90%"/>
      </a:schemeClr>
      <a:schemeClr val="accent6">
        <a:tint val="40%"/>
        <a:alpha val="90%"/>
      </a:schemeClr>
    </dgm:linClrLst>
    <dgm:effectClrLst/>
    <dgm:txLinClrLst/>
    <dgm:txFillClrLst meth="repeat">
      <a:schemeClr val="dk1"/>
    </dgm:txFillClrLst>
    <dgm:txEffectClrLst/>
  </dgm:styleLbl>
  <dgm:styleLbl name="bgAccFollowNode1">
    <dgm:fillClrLst meth="repeat">
      <a:schemeClr val="accent2">
        <a:tint val="40%"/>
        <a:alpha val="90%"/>
      </a:schemeClr>
      <a:schemeClr val="accent3">
        <a:tint val="40%"/>
        <a:alpha val="90%"/>
      </a:schemeClr>
      <a:schemeClr val="accent4">
        <a:tint val="40%"/>
        <a:alpha val="90%"/>
      </a:schemeClr>
      <a:schemeClr val="accent5">
        <a:tint val="40%"/>
        <a:alpha val="90%"/>
      </a:schemeClr>
      <a:schemeClr val="accent6">
        <a:tint val="40%"/>
        <a:alpha val="90%"/>
      </a:schemeClr>
    </dgm:fillClrLst>
    <dgm:linClrLst meth="repeat">
      <a:schemeClr val="accent2">
        <a:tint val="40%"/>
        <a:alpha val="90%"/>
      </a:schemeClr>
      <a:schemeClr val="accent3">
        <a:tint val="40%"/>
        <a:alpha val="90%"/>
      </a:schemeClr>
      <a:schemeClr val="accent4">
        <a:tint val="40%"/>
        <a:alpha val="90%"/>
      </a:schemeClr>
      <a:schemeClr val="accent5">
        <a:tint val="40%"/>
        <a:alpha val="90%"/>
      </a:schemeClr>
      <a:schemeClr val="accent6">
        <a:tint val="40%"/>
        <a:alpha val="90%"/>
      </a:schemeClr>
    </dgm:linClrLst>
    <dgm:effectClrLst/>
    <dgm:txLinClrLst/>
    <dgm:txFillClrLst meth="repeat">
      <a:schemeClr val="dk1"/>
    </dgm:txFillClrLst>
    <dgm:txEffectClrLst/>
  </dgm:styleLbl>
  <dgm:styleLbl name="fgAcc0">
    <dgm:fillClrLst meth="repeat">
      <a:schemeClr val="lt1">
        <a:alpha val="90%"/>
      </a:schemeClr>
    </dgm:fillClrLst>
    <dgm:linClrLst>
      <a:schemeClr val="accent1"/>
    </dgm:linClrLst>
    <dgm:effectClrLst/>
    <dgm:txLinClrLst/>
    <dgm:txFillClrLst meth="repeat">
      <a:schemeClr val="dk1"/>
    </dgm:txFillClrLst>
    <dgm:txEffectClrLst/>
  </dgm:styleLbl>
  <dgm:styleLbl name="fgAcc2">
    <dgm:fillClrLst meth="repeat">
      <a:schemeClr val="lt1">
        <a:alpha val="90%"/>
      </a:schemeClr>
    </dgm:fillClrLst>
    <dgm:linClrLst>
      <a:schemeClr val="accent2"/>
    </dgm:linClrLst>
    <dgm:effectClrLst/>
    <dgm:txLinClrLst/>
    <dgm:txFillClrLst meth="repeat">
      <a:schemeClr val="dk1"/>
    </dgm:txFillClrLst>
    <dgm:txEffectClrLst/>
  </dgm:styleLbl>
  <dgm:styleLbl name="fgAcc3">
    <dgm:fillClrLst meth="repeat">
      <a:schemeClr val="lt1">
        <a:alpha val="90%"/>
      </a:schemeClr>
    </dgm:fillClrLst>
    <dgm:linClrLst>
      <a:schemeClr val="accent3"/>
    </dgm:linClrLst>
    <dgm:effectClrLst/>
    <dgm:txLinClrLst/>
    <dgm:txFillClrLst meth="repeat">
      <a:schemeClr val="dk1"/>
    </dgm:txFillClrLst>
    <dgm:txEffectClrLst/>
  </dgm:styleLbl>
  <dgm:styleLbl name="fgAcc4">
    <dgm:fillClrLst meth="repeat">
      <a:schemeClr val="lt1">
        <a:alpha val="90%"/>
      </a:schemeClr>
    </dgm:fillClrLst>
    <dgm:linClrLst>
      <a:schemeClr val="accent4"/>
    </dgm:linClrLst>
    <dgm:effectClrLst/>
    <dgm:txLinClrLst/>
    <dgm:txFillClrLst meth="repeat">
      <a:schemeClr val="dk1"/>
    </dgm:txFillClrLst>
    <dgm:txEffectClrLst/>
  </dgm:styleLbl>
  <dgm:styleLbl name="bgShp">
    <dgm:fillClrLst meth="repeat">
      <a:schemeClr val="accent2">
        <a:tint val="4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
        <a:alpha val="4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purl.oclc.org/ooxml/drawingml/diagram" xmlns:a="http://purl.oclc.org/ooxml/drawingml/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
      </a:schemeClr>
      <a:schemeClr val="accent3">
        <a:alpha val="50%"/>
      </a:schemeClr>
      <a:schemeClr val="accent4">
        <a:alpha val="50%"/>
      </a:schemeClr>
      <a:schemeClr val="accent5">
        <a:alpha val="50%"/>
      </a:schemeClr>
      <a:schemeClr val="accent6">
        <a:alpha val="5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
      </a:schemeClr>
      <a:schemeClr val="accent3">
        <a:tint val="50%"/>
      </a:schemeClr>
      <a:schemeClr val="accent4">
        <a:tint val="50%"/>
      </a:schemeClr>
      <a:schemeClr val="accent5">
        <a:tint val="50%"/>
      </a:schemeClr>
      <a:schemeClr val="accent6">
        <a:tint val="5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
      </a:schemeClr>
      <a:schemeClr val="accent2">
        <a:tint val="20%"/>
      </a:schemeClr>
    </dgm:fillClrLst>
    <dgm:linClrLst meth="repeat">
      <a:schemeClr val="lt1"/>
    </dgm:linClrLst>
    <dgm:effectClrLst/>
    <dgm:txLinClrLst/>
    <dgm:txFillClrLst meth="repeat">
      <a:schemeClr val="lt1"/>
    </dgm:txFillClrLst>
    <dgm:txEffectClrLst/>
  </dgm:styleLbl>
  <dgm:styleLbl name="bgImgPlace1">
    <dgm:fillClrLst>
      <a:schemeClr val="accent1">
        <a:tint val="50%"/>
      </a:schemeClr>
      <a:schemeClr val="accent2">
        <a:tint val="2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
        <a:alpha val="90%"/>
      </a:schemeClr>
      <a:schemeClr val="accent3">
        <a:tint val="40%"/>
        <a:alpha val="90%"/>
      </a:schemeClr>
      <a:schemeClr val="accent4">
        <a:tint val="40%"/>
        <a:alpha val="90%"/>
      </a:schemeClr>
      <a:schemeClr val="accent5">
        <a:tint val="40%"/>
        <a:alpha val="90%"/>
      </a:schemeClr>
      <a:schemeClr val="accent6">
        <a:tint val="40%"/>
        <a:alpha val="90%"/>
      </a:schemeClr>
    </dgm:fillClrLst>
    <dgm:linClrLst meth="repeat">
      <a:schemeClr val="accent2">
        <a:tint val="40%"/>
        <a:alpha val="90%"/>
      </a:schemeClr>
      <a:schemeClr val="accent3">
        <a:tint val="40%"/>
        <a:alpha val="90%"/>
      </a:schemeClr>
      <a:schemeClr val="accent4">
        <a:tint val="40%"/>
        <a:alpha val="90%"/>
      </a:schemeClr>
      <a:schemeClr val="accent5">
        <a:tint val="40%"/>
        <a:alpha val="90%"/>
      </a:schemeClr>
      <a:schemeClr val="accent6">
        <a:tint val="40%"/>
        <a:alpha val="90%"/>
      </a:schemeClr>
    </dgm:linClrLst>
    <dgm:effectClrLst/>
    <dgm:txLinClrLst/>
    <dgm:txFillClrLst meth="repeat">
      <a:schemeClr val="dk1"/>
    </dgm:txFillClrLst>
    <dgm:txEffectClrLst/>
  </dgm:styleLbl>
  <dgm:styleLbl name="alignAccFollowNode1">
    <dgm:fillClrLst meth="repeat">
      <a:schemeClr val="accent2">
        <a:tint val="40%"/>
        <a:alpha val="90%"/>
      </a:schemeClr>
      <a:schemeClr val="accent3">
        <a:tint val="40%"/>
        <a:alpha val="90%"/>
      </a:schemeClr>
      <a:schemeClr val="accent4">
        <a:tint val="40%"/>
        <a:alpha val="90%"/>
      </a:schemeClr>
      <a:schemeClr val="accent5">
        <a:tint val="40%"/>
        <a:alpha val="90%"/>
      </a:schemeClr>
      <a:schemeClr val="accent6">
        <a:tint val="40%"/>
        <a:alpha val="90%"/>
      </a:schemeClr>
    </dgm:fillClrLst>
    <dgm:linClrLst meth="repeat">
      <a:schemeClr val="accent2">
        <a:tint val="40%"/>
        <a:alpha val="90%"/>
      </a:schemeClr>
      <a:schemeClr val="accent3">
        <a:tint val="40%"/>
        <a:alpha val="90%"/>
      </a:schemeClr>
      <a:schemeClr val="accent4">
        <a:tint val="40%"/>
        <a:alpha val="90%"/>
      </a:schemeClr>
      <a:schemeClr val="accent5">
        <a:tint val="40%"/>
        <a:alpha val="90%"/>
      </a:schemeClr>
      <a:schemeClr val="accent6">
        <a:tint val="40%"/>
        <a:alpha val="90%"/>
      </a:schemeClr>
    </dgm:linClrLst>
    <dgm:effectClrLst/>
    <dgm:txLinClrLst/>
    <dgm:txFillClrLst meth="repeat">
      <a:schemeClr val="dk1"/>
    </dgm:txFillClrLst>
    <dgm:txEffectClrLst/>
  </dgm:styleLbl>
  <dgm:styleLbl name="bgAccFollowNode1">
    <dgm:fillClrLst meth="repeat">
      <a:schemeClr val="accent2">
        <a:tint val="40%"/>
        <a:alpha val="90%"/>
      </a:schemeClr>
      <a:schemeClr val="accent3">
        <a:tint val="40%"/>
        <a:alpha val="90%"/>
      </a:schemeClr>
      <a:schemeClr val="accent4">
        <a:tint val="40%"/>
        <a:alpha val="90%"/>
      </a:schemeClr>
      <a:schemeClr val="accent5">
        <a:tint val="40%"/>
        <a:alpha val="90%"/>
      </a:schemeClr>
      <a:schemeClr val="accent6">
        <a:tint val="40%"/>
        <a:alpha val="90%"/>
      </a:schemeClr>
    </dgm:fillClrLst>
    <dgm:linClrLst meth="repeat">
      <a:schemeClr val="accent2">
        <a:tint val="40%"/>
        <a:alpha val="90%"/>
      </a:schemeClr>
      <a:schemeClr val="accent3">
        <a:tint val="40%"/>
        <a:alpha val="90%"/>
      </a:schemeClr>
      <a:schemeClr val="accent4">
        <a:tint val="40%"/>
        <a:alpha val="90%"/>
      </a:schemeClr>
      <a:schemeClr val="accent5">
        <a:tint val="40%"/>
        <a:alpha val="90%"/>
      </a:schemeClr>
      <a:schemeClr val="accent6">
        <a:tint val="40%"/>
        <a:alpha val="90%"/>
      </a:schemeClr>
    </dgm:linClrLst>
    <dgm:effectClrLst/>
    <dgm:txLinClrLst/>
    <dgm:txFillClrLst meth="repeat">
      <a:schemeClr val="dk1"/>
    </dgm:txFillClrLst>
    <dgm:txEffectClrLst/>
  </dgm:styleLbl>
  <dgm:styleLbl name="fgAcc0">
    <dgm:fillClrLst meth="repeat">
      <a:schemeClr val="lt1">
        <a:alpha val="90%"/>
      </a:schemeClr>
    </dgm:fillClrLst>
    <dgm:linClrLst>
      <a:schemeClr val="accent1"/>
    </dgm:linClrLst>
    <dgm:effectClrLst/>
    <dgm:txLinClrLst/>
    <dgm:txFillClrLst meth="repeat">
      <a:schemeClr val="dk1"/>
    </dgm:txFillClrLst>
    <dgm:txEffectClrLst/>
  </dgm:styleLbl>
  <dgm:styleLbl name="fgAcc2">
    <dgm:fillClrLst meth="repeat">
      <a:schemeClr val="lt1">
        <a:alpha val="90%"/>
      </a:schemeClr>
    </dgm:fillClrLst>
    <dgm:linClrLst>
      <a:schemeClr val="accent2"/>
    </dgm:linClrLst>
    <dgm:effectClrLst/>
    <dgm:txLinClrLst/>
    <dgm:txFillClrLst meth="repeat">
      <a:schemeClr val="dk1"/>
    </dgm:txFillClrLst>
    <dgm:txEffectClrLst/>
  </dgm:styleLbl>
  <dgm:styleLbl name="fgAcc3">
    <dgm:fillClrLst meth="repeat">
      <a:schemeClr val="lt1">
        <a:alpha val="90%"/>
      </a:schemeClr>
    </dgm:fillClrLst>
    <dgm:linClrLst>
      <a:schemeClr val="accent3"/>
    </dgm:linClrLst>
    <dgm:effectClrLst/>
    <dgm:txLinClrLst/>
    <dgm:txFillClrLst meth="repeat">
      <a:schemeClr val="dk1"/>
    </dgm:txFillClrLst>
    <dgm:txEffectClrLst/>
  </dgm:styleLbl>
  <dgm:styleLbl name="fgAcc4">
    <dgm:fillClrLst meth="repeat">
      <a:schemeClr val="lt1">
        <a:alpha val="90%"/>
      </a:schemeClr>
    </dgm:fillClrLst>
    <dgm:linClrLst>
      <a:schemeClr val="accent4"/>
    </dgm:linClrLst>
    <dgm:effectClrLst/>
    <dgm:txLinClrLst/>
    <dgm:txFillClrLst meth="repeat">
      <a:schemeClr val="dk1"/>
    </dgm:txFillClrLst>
    <dgm:txEffectClrLst/>
  </dgm:styleLbl>
  <dgm:styleLbl name="bgShp">
    <dgm:fillClrLst meth="repeat">
      <a:schemeClr val="accent2">
        <a:tint val="4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
        <a:alpha val="4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purl.oclc.org/ooxml/drawingml/diagram" xmlns:a="http://purl.oclc.org/ooxml/drawingml/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
      </a:schemeClr>
      <a:schemeClr val="accent3">
        <a:alpha val="50%"/>
      </a:schemeClr>
      <a:schemeClr val="accent4">
        <a:alpha val="50%"/>
      </a:schemeClr>
      <a:schemeClr val="accent5">
        <a:alpha val="50%"/>
      </a:schemeClr>
      <a:schemeClr val="accent6">
        <a:alpha val="5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
      </a:schemeClr>
      <a:schemeClr val="accent3">
        <a:tint val="50%"/>
      </a:schemeClr>
      <a:schemeClr val="accent4">
        <a:tint val="50%"/>
      </a:schemeClr>
      <a:schemeClr val="accent5">
        <a:tint val="50%"/>
      </a:schemeClr>
      <a:schemeClr val="accent6">
        <a:tint val="5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
      </a:schemeClr>
      <a:schemeClr val="accent2">
        <a:tint val="20%"/>
      </a:schemeClr>
    </dgm:fillClrLst>
    <dgm:linClrLst meth="repeat">
      <a:schemeClr val="lt1"/>
    </dgm:linClrLst>
    <dgm:effectClrLst/>
    <dgm:txLinClrLst/>
    <dgm:txFillClrLst meth="repeat">
      <a:schemeClr val="lt1"/>
    </dgm:txFillClrLst>
    <dgm:txEffectClrLst/>
  </dgm:styleLbl>
  <dgm:styleLbl name="bgImgPlace1">
    <dgm:fillClrLst>
      <a:schemeClr val="accent1">
        <a:tint val="50%"/>
      </a:schemeClr>
      <a:schemeClr val="accent2">
        <a:tint val="2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
        <a:alpha val="90%"/>
      </a:schemeClr>
      <a:schemeClr val="accent3">
        <a:tint val="40%"/>
        <a:alpha val="90%"/>
      </a:schemeClr>
      <a:schemeClr val="accent4">
        <a:tint val="40%"/>
        <a:alpha val="90%"/>
      </a:schemeClr>
      <a:schemeClr val="accent5">
        <a:tint val="40%"/>
        <a:alpha val="90%"/>
      </a:schemeClr>
      <a:schemeClr val="accent6">
        <a:tint val="40%"/>
        <a:alpha val="90%"/>
      </a:schemeClr>
    </dgm:fillClrLst>
    <dgm:linClrLst meth="repeat">
      <a:schemeClr val="accent2">
        <a:tint val="40%"/>
        <a:alpha val="90%"/>
      </a:schemeClr>
      <a:schemeClr val="accent3">
        <a:tint val="40%"/>
        <a:alpha val="90%"/>
      </a:schemeClr>
      <a:schemeClr val="accent4">
        <a:tint val="40%"/>
        <a:alpha val="90%"/>
      </a:schemeClr>
      <a:schemeClr val="accent5">
        <a:tint val="40%"/>
        <a:alpha val="90%"/>
      </a:schemeClr>
      <a:schemeClr val="accent6">
        <a:tint val="40%"/>
        <a:alpha val="90%"/>
      </a:schemeClr>
    </dgm:linClrLst>
    <dgm:effectClrLst/>
    <dgm:txLinClrLst/>
    <dgm:txFillClrLst meth="repeat">
      <a:schemeClr val="dk1"/>
    </dgm:txFillClrLst>
    <dgm:txEffectClrLst/>
  </dgm:styleLbl>
  <dgm:styleLbl name="alignAccFollowNode1">
    <dgm:fillClrLst meth="repeat">
      <a:schemeClr val="accent2">
        <a:tint val="40%"/>
        <a:alpha val="90%"/>
      </a:schemeClr>
      <a:schemeClr val="accent3">
        <a:tint val="40%"/>
        <a:alpha val="90%"/>
      </a:schemeClr>
      <a:schemeClr val="accent4">
        <a:tint val="40%"/>
        <a:alpha val="90%"/>
      </a:schemeClr>
      <a:schemeClr val="accent5">
        <a:tint val="40%"/>
        <a:alpha val="90%"/>
      </a:schemeClr>
      <a:schemeClr val="accent6">
        <a:tint val="40%"/>
        <a:alpha val="90%"/>
      </a:schemeClr>
    </dgm:fillClrLst>
    <dgm:linClrLst meth="repeat">
      <a:schemeClr val="accent2">
        <a:tint val="40%"/>
        <a:alpha val="90%"/>
      </a:schemeClr>
      <a:schemeClr val="accent3">
        <a:tint val="40%"/>
        <a:alpha val="90%"/>
      </a:schemeClr>
      <a:schemeClr val="accent4">
        <a:tint val="40%"/>
        <a:alpha val="90%"/>
      </a:schemeClr>
      <a:schemeClr val="accent5">
        <a:tint val="40%"/>
        <a:alpha val="90%"/>
      </a:schemeClr>
      <a:schemeClr val="accent6">
        <a:tint val="40%"/>
        <a:alpha val="90%"/>
      </a:schemeClr>
    </dgm:linClrLst>
    <dgm:effectClrLst/>
    <dgm:txLinClrLst/>
    <dgm:txFillClrLst meth="repeat">
      <a:schemeClr val="dk1"/>
    </dgm:txFillClrLst>
    <dgm:txEffectClrLst/>
  </dgm:styleLbl>
  <dgm:styleLbl name="bgAccFollowNode1">
    <dgm:fillClrLst meth="repeat">
      <a:schemeClr val="accent2">
        <a:tint val="40%"/>
        <a:alpha val="90%"/>
      </a:schemeClr>
      <a:schemeClr val="accent3">
        <a:tint val="40%"/>
        <a:alpha val="90%"/>
      </a:schemeClr>
      <a:schemeClr val="accent4">
        <a:tint val="40%"/>
        <a:alpha val="90%"/>
      </a:schemeClr>
      <a:schemeClr val="accent5">
        <a:tint val="40%"/>
        <a:alpha val="90%"/>
      </a:schemeClr>
      <a:schemeClr val="accent6">
        <a:tint val="40%"/>
        <a:alpha val="90%"/>
      </a:schemeClr>
    </dgm:fillClrLst>
    <dgm:linClrLst meth="repeat">
      <a:schemeClr val="accent2">
        <a:tint val="40%"/>
        <a:alpha val="90%"/>
      </a:schemeClr>
      <a:schemeClr val="accent3">
        <a:tint val="40%"/>
        <a:alpha val="90%"/>
      </a:schemeClr>
      <a:schemeClr val="accent4">
        <a:tint val="40%"/>
        <a:alpha val="90%"/>
      </a:schemeClr>
      <a:schemeClr val="accent5">
        <a:tint val="40%"/>
        <a:alpha val="90%"/>
      </a:schemeClr>
      <a:schemeClr val="accent6">
        <a:tint val="40%"/>
        <a:alpha val="90%"/>
      </a:schemeClr>
    </dgm:linClrLst>
    <dgm:effectClrLst/>
    <dgm:txLinClrLst/>
    <dgm:txFillClrLst meth="repeat">
      <a:schemeClr val="dk1"/>
    </dgm:txFillClrLst>
    <dgm:txEffectClrLst/>
  </dgm:styleLbl>
  <dgm:styleLbl name="fgAcc0">
    <dgm:fillClrLst meth="repeat">
      <a:schemeClr val="lt1">
        <a:alpha val="90%"/>
      </a:schemeClr>
    </dgm:fillClrLst>
    <dgm:linClrLst>
      <a:schemeClr val="accent1"/>
    </dgm:linClrLst>
    <dgm:effectClrLst/>
    <dgm:txLinClrLst/>
    <dgm:txFillClrLst meth="repeat">
      <a:schemeClr val="dk1"/>
    </dgm:txFillClrLst>
    <dgm:txEffectClrLst/>
  </dgm:styleLbl>
  <dgm:styleLbl name="fgAcc2">
    <dgm:fillClrLst meth="repeat">
      <a:schemeClr val="lt1">
        <a:alpha val="90%"/>
      </a:schemeClr>
    </dgm:fillClrLst>
    <dgm:linClrLst>
      <a:schemeClr val="accent2"/>
    </dgm:linClrLst>
    <dgm:effectClrLst/>
    <dgm:txLinClrLst/>
    <dgm:txFillClrLst meth="repeat">
      <a:schemeClr val="dk1"/>
    </dgm:txFillClrLst>
    <dgm:txEffectClrLst/>
  </dgm:styleLbl>
  <dgm:styleLbl name="fgAcc3">
    <dgm:fillClrLst meth="repeat">
      <a:schemeClr val="lt1">
        <a:alpha val="90%"/>
      </a:schemeClr>
    </dgm:fillClrLst>
    <dgm:linClrLst>
      <a:schemeClr val="accent3"/>
    </dgm:linClrLst>
    <dgm:effectClrLst/>
    <dgm:txLinClrLst/>
    <dgm:txFillClrLst meth="repeat">
      <a:schemeClr val="dk1"/>
    </dgm:txFillClrLst>
    <dgm:txEffectClrLst/>
  </dgm:styleLbl>
  <dgm:styleLbl name="fgAcc4">
    <dgm:fillClrLst meth="repeat">
      <a:schemeClr val="lt1">
        <a:alpha val="90%"/>
      </a:schemeClr>
    </dgm:fillClrLst>
    <dgm:linClrLst>
      <a:schemeClr val="accent4"/>
    </dgm:linClrLst>
    <dgm:effectClrLst/>
    <dgm:txLinClrLst/>
    <dgm:txFillClrLst meth="repeat">
      <a:schemeClr val="dk1"/>
    </dgm:txFillClrLst>
    <dgm:txEffectClrLst/>
  </dgm:styleLbl>
  <dgm:styleLbl name="bgShp">
    <dgm:fillClrLst meth="repeat">
      <a:schemeClr val="accent2">
        <a:tint val="4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
        <a:alpha val="4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purl.oclc.org/ooxml/drawingml/diagram" xmlns:a="http://purl.oclc.org/ooxml/drawingml/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
      </a:schemeClr>
    </dgm:fillClrLst>
    <dgm:linClrLst meth="repeat">
      <a:schemeClr val="accent1">
        <a:tint val="60%"/>
      </a:schemeClr>
    </dgm:linClrLst>
    <dgm:effectClrLst/>
    <dgm:txLinClrLst/>
    <dgm:txFillClrLst/>
    <dgm:txEffectClrLst/>
  </dgm:styleLbl>
  <dgm:styleLbl name="fgSibTrans2D1">
    <dgm:fillClrLst meth="repeat">
      <a:schemeClr val="accent1">
        <a:tint val="60%"/>
      </a:schemeClr>
    </dgm:fillClrLst>
    <dgm:linClrLst meth="repeat">
      <a:schemeClr val="accent1">
        <a:tint val="60%"/>
      </a:schemeClr>
    </dgm:linClrLst>
    <dgm:effectClrLst/>
    <dgm:txLinClrLst/>
    <dgm:txFillClrLst/>
    <dgm:txEffectClrLst/>
  </dgm:styleLbl>
  <dgm:styleLbl name="bgSibTrans2D1">
    <dgm:fillClrLst meth="repeat">
      <a:schemeClr val="accent1">
        <a:tint val="60%"/>
      </a:schemeClr>
    </dgm:fillClrLst>
    <dgm:linClrLst meth="repeat">
      <a:schemeClr val="accent1">
        <a:tint val="6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
      </a:schemeClr>
    </dgm:fillClrLst>
    <dgm:linClrLst meth="repeat">
      <a:schemeClr val="accent1">
        <a:tint val="6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
      </a:schemeClr>
    </dgm:linClrLst>
    <dgm:effectClrLst/>
    <dgm:txLinClrLst/>
    <dgm:txFillClrLst meth="repeat">
      <a:schemeClr val="tx1"/>
    </dgm:txFillClrLst>
    <dgm:txEffectClrLst/>
  </dgm:styleLbl>
  <dgm:styleLbl name="fgAcc1">
    <dgm:fillClrLst meth="repeat">
      <a:schemeClr val="lt1">
        <a:alpha val="9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
        <a:tint val="40%"/>
      </a:schemeClr>
    </dgm:fillClrLst>
    <dgm:linClrLst meth="repeat">
      <a:schemeClr val="accent1">
        <a:alpha val="90%"/>
        <a:tint val="40%"/>
      </a:schemeClr>
    </dgm:linClrLst>
    <dgm:effectClrLst/>
    <dgm:txLinClrLst/>
    <dgm:txFillClrLst meth="repeat">
      <a:schemeClr val="dk1"/>
    </dgm:txFillClrLst>
    <dgm:txEffectClrLst/>
  </dgm:styleLbl>
  <dgm:styleLbl name="alignAccFollowNode1">
    <dgm:fillClrLst meth="repeat">
      <a:schemeClr val="accent1">
        <a:alpha val="90%"/>
        <a:tint val="40%"/>
      </a:schemeClr>
    </dgm:fillClrLst>
    <dgm:linClrLst meth="repeat">
      <a:schemeClr val="accent1">
        <a:alpha val="90%"/>
        <a:tint val="40%"/>
      </a:schemeClr>
    </dgm:linClrLst>
    <dgm:effectClrLst/>
    <dgm:txLinClrLst/>
    <dgm:txFillClrLst meth="repeat">
      <a:schemeClr val="dk1"/>
    </dgm:txFillClrLst>
    <dgm:txEffectClrLst/>
  </dgm:styleLbl>
  <dgm:styleLbl name="bgAccFollowNode1">
    <dgm:fillClrLst meth="repeat">
      <a:schemeClr val="accent1">
        <a:alpha val="90%"/>
        <a:tint val="40%"/>
      </a:schemeClr>
    </dgm:fillClrLst>
    <dgm:linClrLst meth="repeat">
      <a:schemeClr val="accent1">
        <a:alpha val="90%"/>
        <a:tint val="40%"/>
      </a:schemeClr>
    </dgm:linClrLst>
    <dgm:effectClrLst/>
    <dgm:txLinClrLst/>
    <dgm:txFillClrLst meth="repeat">
      <a:schemeClr val="dk1"/>
    </dgm:txFillClrLst>
    <dgm:txEffectClrLst/>
  </dgm:styleLbl>
  <dgm:styleLbl name="fgAcc0">
    <dgm:fillClrLst meth="repeat">
      <a:schemeClr val="lt1">
        <a:alpha val="9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
        <a:alpha val="4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purl.oclc.org/ooxml/drawingml/diagram" xmlns:a="http://purl.oclc.org/ooxml/drawingml/main">
  <dgm:ptLst>
    <dgm:pt modelId="{1C6BC98C-F34A-41C5-BFCA-9D7915D5DCB5}" type="doc">
      <dgm:prSet loTypeId="urn:microsoft.com/office/officeart/2008/layout/AlternatingPictureBlocks" loCatId="list" qsTypeId="urn:microsoft.com/office/officeart/2005/8/quickstyle/3d1" qsCatId="3D" csTypeId="urn:microsoft.com/office/officeart/2005/8/colors/colorful4" csCatId="colorful" phldr="1"/>
      <dgm:spPr/>
    </dgm:pt>
    <dgm:pt modelId="{222F72C6-0C7A-4DCA-AEC5-24554622FFF3}">
      <dgm:prSet phldrT="[Text]"/>
      <dgm:spPr/>
      <dgm:t>
        <a:bodyPr/>
        <a:lstStyle/>
        <a:p>
          <a:r>
            <a:rPr lang="en-US" b="1" dirty="0">
              <a:solidFill>
                <a:schemeClr val="tx1"/>
              </a:solidFill>
            </a:rPr>
            <a:t>Audio</a:t>
          </a:r>
        </a:p>
      </dgm:t>
    </dgm:pt>
    <dgm:pt modelId="{29FA1D27-7C35-4DCE-9362-8526302C427D}" type="parTrans" cxnId="{DBCF1E9A-5E3C-4869-BAFA-4F98564CC938}">
      <dgm:prSet/>
      <dgm:spPr/>
      <dgm:t>
        <a:bodyPr/>
        <a:lstStyle/>
        <a:p>
          <a:endParaRPr lang="en-US" b="1">
            <a:solidFill>
              <a:schemeClr val="tx1"/>
            </a:solidFill>
          </a:endParaRPr>
        </a:p>
      </dgm:t>
    </dgm:pt>
    <dgm:pt modelId="{A016F4D6-68F8-442E-907A-15E14E1A37B2}" type="sibTrans" cxnId="{DBCF1E9A-5E3C-4869-BAFA-4F98564CC938}">
      <dgm:prSet/>
      <dgm:spPr/>
      <dgm:t>
        <a:bodyPr/>
        <a:lstStyle/>
        <a:p>
          <a:endParaRPr lang="en-US" b="1">
            <a:solidFill>
              <a:schemeClr val="tx1"/>
            </a:solidFill>
          </a:endParaRPr>
        </a:p>
      </dgm:t>
    </dgm:pt>
    <dgm:pt modelId="{DC473F23-E953-48B6-BEFD-0980F46307C0}">
      <dgm:prSet phldrT="[Text]"/>
      <dgm:spPr/>
      <dgm:t>
        <a:bodyPr/>
        <a:lstStyle/>
        <a:p>
          <a:r>
            <a:rPr lang="en-US" b="1" dirty="0">
              <a:solidFill>
                <a:schemeClr val="tx1"/>
              </a:solidFill>
            </a:rPr>
            <a:t>Display</a:t>
          </a:r>
        </a:p>
      </dgm:t>
    </dgm:pt>
    <dgm:pt modelId="{1045D9C6-E9B9-4ED2-9872-74D2A054F996}" type="parTrans" cxnId="{B0AF8F4F-A9EF-494B-BFDA-ADC8279E29E1}">
      <dgm:prSet/>
      <dgm:spPr/>
      <dgm:t>
        <a:bodyPr/>
        <a:lstStyle/>
        <a:p>
          <a:endParaRPr lang="en-US" b="1">
            <a:solidFill>
              <a:schemeClr val="tx1"/>
            </a:solidFill>
          </a:endParaRPr>
        </a:p>
      </dgm:t>
    </dgm:pt>
    <dgm:pt modelId="{51AEA2C5-5BC2-4486-AB20-7682ED9FCADE}" type="sibTrans" cxnId="{B0AF8F4F-A9EF-494B-BFDA-ADC8279E29E1}">
      <dgm:prSet/>
      <dgm:spPr/>
      <dgm:t>
        <a:bodyPr/>
        <a:lstStyle/>
        <a:p>
          <a:endParaRPr lang="en-US" b="1">
            <a:solidFill>
              <a:schemeClr val="tx1"/>
            </a:solidFill>
          </a:endParaRPr>
        </a:p>
      </dgm:t>
    </dgm:pt>
    <dgm:pt modelId="{D438C548-5DE3-46FA-8171-2331827D25A6}">
      <dgm:prSet phldrT="[Text]"/>
      <dgm:spPr/>
      <dgm:t>
        <a:bodyPr/>
        <a:lstStyle/>
        <a:p>
          <a:r>
            <a:rPr lang="en-US" b="1" dirty="0">
              <a:solidFill>
                <a:schemeClr val="tx1"/>
              </a:solidFill>
            </a:rPr>
            <a:t>Camera</a:t>
          </a:r>
        </a:p>
      </dgm:t>
    </dgm:pt>
    <dgm:pt modelId="{94786B50-A4CB-4DB4-A156-10A38FB60D73}" type="parTrans" cxnId="{D3445A8B-9D9A-4CC5-88B2-DBE906835338}">
      <dgm:prSet/>
      <dgm:spPr/>
      <dgm:t>
        <a:bodyPr/>
        <a:lstStyle/>
        <a:p>
          <a:endParaRPr lang="en-US" b="1">
            <a:solidFill>
              <a:schemeClr val="tx1"/>
            </a:solidFill>
          </a:endParaRPr>
        </a:p>
      </dgm:t>
    </dgm:pt>
    <dgm:pt modelId="{DDDF4296-4578-4716-846C-88CEC88C5822}" type="sibTrans" cxnId="{D3445A8B-9D9A-4CC5-88B2-DBE906835338}">
      <dgm:prSet/>
      <dgm:spPr/>
      <dgm:t>
        <a:bodyPr/>
        <a:lstStyle/>
        <a:p>
          <a:endParaRPr lang="en-US" b="1">
            <a:solidFill>
              <a:schemeClr val="tx1"/>
            </a:solidFill>
          </a:endParaRPr>
        </a:p>
      </dgm:t>
    </dgm:pt>
    <dgm:pt modelId="{D129B0EE-976B-41C0-B731-813E39587241}">
      <dgm:prSet phldrT="[Text]"/>
      <dgm:spPr/>
      <dgm:t>
        <a:bodyPr/>
        <a:lstStyle/>
        <a:p>
          <a:r>
            <a:rPr lang="en-US" b="1" dirty="0">
              <a:solidFill>
                <a:schemeClr val="tx1"/>
              </a:solidFill>
            </a:rPr>
            <a:t>Touch</a:t>
          </a:r>
        </a:p>
      </dgm:t>
    </dgm:pt>
    <dgm:pt modelId="{C83FCED4-19B0-4F5A-9A13-BDDE40E67D3E}" type="parTrans" cxnId="{E52C8B31-C0BC-4EDB-BDE0-732CC19D69CA}">
      <dgm:prSet/>
      <dgm:spPr/>
      <dgm:t>
        <a:bodyPr/>
        <a:lstStyle/>
        <a:p>
          <a:endParaRPr lang="en-US" b="1">
            <a:solidFill>
              <a:schemeClr val="tx1"/>
            </a:solidFill>
          </a:endParaRPr>
        </a:p>
      </dgm:t>
    </dgm:pt>
    <dgm:pt modelId="{06A55273-E82D-49CB-9FD4-E3BB9F89C74B}" type="sibTrans" cxnId="{E52C8B31-C0BC-4EDB-BDE0-732CC19D69CA}">
      <dgm:prSet/>
      <dgm:spPr/>
      <dgm:t>
        <a:bodyPr/>
        <a:lstStyle/>
        <a:p>
          <a:endParaRPr lang="en-US" b="1">
            <a:solidFill>
              <a:schemeClr val="tx1"/>
            </a:solidFill>
          </a:endParaRPr>
        </a:p>
      </dgm:t>
    </dgm:pt>
    <dgm:pt modelId="{871FE8AD-6E0A-4147-9971-864E33F3FB3D}">
      <dgm:prSet phldrT="[Text]"/>
      <dgm:spPr/>
      <dgm:t>
        <a:bodyPr/>
        <a:lstStyle/>
        <a:p>
          <a:r>
            <a:rPr lang="en-US" b="1" dirty="0">
              <a:solidFill>
                <a:schemeClr val="tx1"/>
              </a:solidFill>
            </a:rPr>
            <a:t>Keypad</a:t>
          </a:r>
        </a:p>
      </dgm:t>
    </dgm:pt>
    <dgm:pt modelId="{7985DE0E-0AC0-468C-B6DD-87EF2AE0734E}" type="parTrans" cxnId="{DB2AE5EB-AACF-491B-AC4D-3F0B38607A0C}">
      <dgm:prSet/>
      <dgm:spPr/>
      <dgm:t>
        <a:bodyPr/>
        <a:lstStyle/>
        <a:p>
          <a:endParaRPr lang="en-US" b="1">
            <a:solidFill>
              <a:schemeClr val="tx1"/>
            </a:solidFill>
          </a:endParaRPr>
        </a:p>
      </dgm:t>
    </dgm:pt>
    <dgm:pt modelId="{18FF0152-D9C4-4FD0-B0B6-113C6285F25B}" type="sibTrans" cxnId="{DB2AE5EB-AACF-491B-AC4D-3F0B38607A0C}">
      <dgm:prSet/>
      <dgm:spPr/>
      <dgm:t>
        <a:bodyPr/>
        <a:lstStyle/>
        <a:p>
          <a:endParaRPr lang="en-US" b="1">
            <a:solidFill>
              <a:schemeClr val="tx1"/>
            </a:solidFill>
          </a:endParaRPr>
        </a:p>
      </dgm:t>
    </dgm:pt>
    <dgm:pt modelId="{2D3FFEDC-5952-46EF-8B45-0DADC5EFBC1F}">
      <dgm:prSet phldrT="[Text]"/>
      <dgm:spPr/>
      <dgm:t>
        <a:bodyPr/>
        <a:lstStyle/>
        <a:p>
          <a:r>
            <a:rPr lang="en-US" b="1" dirty="0">
              <a:solidFill>
                <a:schemeClr val="tx1"/>
              </a:solidFill>
            </a:rPr>
            <a:t>Mic</a:t>
          </a:r>
        </a:p>
      </dgm:t>
    </dgm:pt>
    <dgm:pt modelId="{D42E8188-6145-4082-98C1-2D74EA0E7455}" type="parTrans" cxnId="{7C5B6A7A-D5A0-4CB7-B93D-5FD4D67BA790}">
      <dgm:prSet/>
      <dgm:spPr/>
      <dgm:t>
        <a:bodyPr/>
        <a:lstStyle/>
        <a:p>
          <a:endParaRPr lang="en-US" b="1">
            <a:solidFill>
              <a:schemeClr val="tx1"/>
            </a:solidFill>
          </a:endParaRPr>
        </a:p>
      </dgm:t>
    </dgm:pt>
    <dgm:pt modelId="{BA6A0B95-D886-427E-AAF8-8DA56F3CA4C6}" type="sibTrans" cxnId="{7C5B6A7A-D5A0-4CB7-B93D-5FD4D67BA790}">
      <dgm:prSet/>
      <dgm:spPr/>
      <dgm:t>
        <a:bodyPr/>
        <a:lstStyle/>
        <a:p>
          <a:endParaRPr lang="en-US" b="1">
            <a:solidFill>
              <a:schemeClr val="tx1"/>
            </a:solidFill>
          </a:endParaRPr>
        </a:p>
      </dgm:t>
    </dgm:pt>
    <dgm:pt modelId="{2470DE02-E92D-493E-B113-4D09D9B44A18}" type="pres">
      <dgm:prSet presAssocID="{1C6BC98C-F34A-41C5-BFCA-9D7915D5DCB5}" presName="linearFlow" presStyleCnt="0">
        <dgm:presLayoutVars>
          <dgm:dir/>
          <dgm:resizeHandles val="exact"/>
        </dgm:presLayoutVars>
      </dgm:prSet>
      <dgm:spPr/>
    </dgm:pt>
    <dgm:pt modelId="{C482E89B-6319-4C59-886B-93889A1F418C}" type="pres">
      <dgm:prSet presAssocID="{222F72C6-0C7A-4DCA-AEC5-24554622FFF3}" presName="comp" presStyleCnt="0"/>
      <dgm:spPr/>
    </dgm:pt>
    <dgm:pt modelId="{B983C13B-CB4B-420F-98BF-F0905DC5F5CC}" type="pres">
      <dgm:prSet presAssocID="{222F72C6-0C7A-4DCA-AEC5-24554622FFF3}" presName="rect2" presStyleLbl="node1" presStyleIdx="0" presStyleCnt="6">
        <dgm:presLayoutVars>
          <dgm:bulletEnabled val="1"/>
        </dgm:presLayoutVars>
      </dgm:prSet>
      <dgm:spPr/>
    </dgm:pt>
    <dgm:pt modelId="{FB278904-2C53-451E-95CA-ABB9D3E74C36}" type="pres">
      <dgm:prSet presAssocID="{222F72C6-0C7A-4DCA-AEC5-24554622FFF3}" presName="rect1" presStyleLbl="lnNode1" presStyleIdx="0" presStyleCnt="6"/>
      <dgm:spPr>
        <a:blipFill>
          <a:blip xmlns:r="http://purl.oclc.org/ooxml/officeDocument/relationships" r:embed="rId1" cstate="print">
            <a:extLst>
              <a:ext uri="{28A0092B-C50C-407E-A947-70E740481C1C}">
                <a14:useLocalDpi xmlns:a14="http://schemas.microsoft.com/office/drawing/2010/main" val="0"/>
              </a:ext>
            </a:extLst>
          </a:blip>
          <a:srcRect/>
          <a:stretch>
            <a:fillRect l="-2%" r="-2%"/>
          </a:stretch>
        </a:blipFill>
      </dgm:spPr>
    </dgm:pt>
    <dgm:pt modelId="{91B07555-E52B-4951-AEE7-B9A33B3506ED}" type="pres">
      <dgm:prSet presAssocID="{A016F4D6-68F8-442E-907A-15E14E1A37B2}" presName="sibTrans" presStyleCnt="0"/>
      <dgm:spPr/>
    </dgm:pt>
    <dgm:pt modelId="{BCD3327F-E691-49FD-AA43-C84A16381547}" type="pres">
      <dgm:prSet presAssocID="{DC473F23-E953-48B6-BEFD-0980F46307C0}" presName="comp" presStyleCnt="0"/>
      <dgm:spPr/>
    </dgm:pt>
    <dgm:pt modelId="{B39B0908-F46D-42E9-B726-E6646C114A69}" type="pres">
      <dgm:prSet presAssocID="{DC473F23-E953-48B6-BEFD-0980F46307C0}" presName="rect2" presStyleLbl="node1" presStyleIdx="1" presStyleCnt="6">
        <dgm:presLayoutVars>
          <dgm:bulletEnabled val="1"/>
        </dgm:presLayoutVars>
      </dgm:prSet>
      <dgm:spPr/>
    </dgm:pt>
    <dgm:pt modelId="{42248A8F-FDF5-4F55-91C4-72D2F9709182}" type="pres">
      <dgm:prSet presAssocID="{DC473F23-E953-48B6-BEFD-0980F46307C0}" presName="rect1" presStyleLbl="lnNode1" presStyleIdx="1" presStyleCnt="6"/>
      <dgm:spPr>
        <a:blipFill>
          <a:blip xmlns:r="http://purl.oclc.org/ooxml/officeDocument/relationships" r:embed="rId2">
            <a:extLst>
              <a:ext uri="{28A0092B-C50C-407E-A947-70E740481C1C}">
                <a14:useLocalDpi xmlns:a14="http://schemas.microsoft.com/office/drawing/2010/main" val="0"/>
              </a:ext>
            </a:extLst>
          </a:blip>
          <a:srcRect/>
          <a:stretch>
            <a:fillRect t="-1%" b="-1%"/>
          </a:stretch>
        </a:blipFill>
      </dgm:spPr>
    </dgm:pt>
    <dgm:pt modelId="{2A2543C5-C01B-4471-B298-3F89B50FA136}" type="pres">
      <dgm:prSet presAssocID="{51AEA2C5-5BC2-4486-AB20-7682ED9FCADE}" presName="sibTrans" presStyleCnt="0"/>
      <dgm:spPr/>
    </dgm:pt>
    <dgm:pt modelId="{9F74EFDA-F0D7-4CFD-990D-D18D413A23E7}" type="pres">
      <dgm:prSet presAssocID="{D438C548-5DE3-46FA-8171-2331827D25A6}" presName="comp" presStyleCnt="0"/>
      <dgm:spPr/>
    </dgm:pt>
    <dgm:pt modelId="{48802EBF-05E3-405A-B193-ACAAC6A78AE7}" type="pres">
      <dgm:prSet presAssocID="{D438C548-5DE3-46FA-8171-2331827D25A6}" presName="rect2" presStyleLbl="node1" presStyleIdx="2" presStyleCnt="6">
        <dgm:presLayoutVars>
          <dgm:bulletEnabled val="1"/>
        </dgm:presLayoutVars>
      </dgm:prSet>
      <dgm:spPr/>
    </dgm:pt>
    <dgm:pt modelId="{F4274928-3685-4F73-8F25-FEFC1AD94BA2}" type="pres">
      <dgm:prSet presAssocID="{D438C548-5DE3-46FA-8171-2331827D25A6}" presName="rect1" presStyleLbl="lnNode1" presStyleIdx="2" presStyleCnt="6" custLinFactNeighborX="8.683%" custLinFactNeighborY="16.734%"/>
      <dgm:spPr>
        <a:blipFill>
          <a:blip xmlns:r="http://purl.oclc.org/ooxml/officeDocument/relationships" r:embed="rId3">
            <a:extLst>
              <a:ext uri="{28A0092B-C50C-407E-A947-70E740481C1C}">
                <a14:useLocalDpi xmlns:a14="http://schemas.microsoft.com/office/drawing/2010/main" val="0"/>
              </a:ext>
            </a:extLst>
          </a:blip>
          <a:srcRect/>
          <a:stretch>
            <a:fillRect l="-1%" r="-1%"/>
          </a:stretch>
        </a:blipFill>
      </dgm:spPr>
    </dgm:pt>
    <dgm:pt modelId="{1BB56F94-12A6-4C4B-8672-2CAEE458493D}" type="pres">
      <dgm:prSet presAssocID="{DDDF4296-4578-4716-846C-88CEC88C5822}" presName="sibTrans" presStyleCnt="0"/>
      <dgm:spPr/>
    </dgm:pt>
    <dgm:pt modelId="{A1B2CAD1-31F5-489B-830C-DCBB138F196F}" type="pres">
      <dgm:prSet presAssocID="{D129B0EE-976B-41C0-B731-813E39587241}" presName="comp" presStyleCnt="0"/>
      <dgm:spPr/>
    </dgm:pt>
    <dgm:pt modelId="{BA01AFFA-F772-44FA-B63D-2C49CF596976}" type="pres">
      <dgm:prSet presAssocID="{D129B0EE-976B-41C0-B731-813E39587241}" presName="rect2" presStyleLbl="node1" presStyleIdx="3" presStyleCnt="6">
        <dgm:presLayoutVars>
          <dgm:bulletEnabled val="1"/>
        </dgm:presLayoutVars>
      </dgm:prSet>
      <dgm:spPr/>
    </dgm:pt>
    <dgm:pt modelId="{F5B21C37-7A36-4B43-AB09-92023A221C23}" type="pres">
      <dgm:prSet presAssocID="{D129B0EE-976B-41C0-B731-813E39587241}" presName="rect1" presStyleLbl="lnNode1" presStyleIdx="3" presStyleCnt="6" custLinFactX="460.882%" custLinFactNeighborX="500%" custLinFactNeighborY="-57.879%"/>
      <dgm:spPr>
        <a:blipFill>
          <a:blip xmlns:r="http://purl.oclc.org/ooxml/officeDocument/relationships" r:embed="rId4" cstate="print">
            <a:extLst>
              <a:ext uri="{28A0092B-C50C-407E-A947-70E740481C1C}">
                <a14:useLocalDpi xmlns:a14="http://schemas.microsoft.com/office/drawing/2010/main" val="0"/>
              </a:ext>
            </a:extLst>
          </a:blip>
          <a:srcRect/>
          <a:stretch>
            <a:fillRect l="-9%" r="-9%"/>
          </a:stretch>
        </a:blipFill>
      </dgm:spPr>
    </dgm:pt>
    <dgm:pt modelId="{30841117-3E73-4048-8E07-91C6AB2216FF}" type="pres">
      <dgm:prSet presAssocID="{06A55273-E82D-49CB-9FD4-E3BB9F89C74B}" presName="sibTrans" presStyleCnt="0"/>
      <dgm:spPr/>
    </dgm:pt>
    <dgm:pt modelId="{AF7EC2E9-03EE-422F-B175-92AD7C1597A3}" type="pres">
      <dgm:prSet presAssocID="{871FE8AD-6E0A-4147-9971-864E33F3FB3D}" presName="comp" presStyleCnt="0"/>
      <dgm:spPr/>
    </dgm:pt>
    <dgm:pt modelId="{12011957-6DB9-48A9-BFC0-5905B2AEFF12}" type="pres">
      <dgm:prSet presAssocID="{871FE8AD-6E0A-4147-9971-864E33F3FB3D}" presName="rect2" presStyleLbl="node1" presStyleIdx="4" presStyleCnt="6">
        <dgm:presLayoutVars>
          <dgm:bulletEnabled val="1"/>
        </dgm:presLayoutVars>
      </dgm:prSet>
      <dgm:spPr/>
    </dgm:pt>
    <dgm:pt modelId="{2D41E962-03D5-451F-85D8-339A9FFB4D91}" type="pres">
      <dgm:prSet presAssocID="{871FE8AD-6E0A-4147-9971-864E33F3FB3D}" presName="rect1" presStyleLbl="lnNode1" presStyleIdx="4" presStyleCnt="6"/>
      <dgm:spPr>
        <a:blipFill>
          <a:blip xmlns:r="http://purl.oclc.org/ooxml/officeDocument/relationships" r:embed="rId5">
            <a:extLst>
              <a:ext uri="{28A0092B-C50C-407E-A947-70E740481C1C}">
                <a14:useLocalDpi xmlns:a14="http://schemas.microsoft.com/office/drawing/2010/main" val="0"/>
              </a:ext>
            </a:extLst>
          </a:blip>
          <a:srcRect/>
          <a:stretch>
            <a:fillRect l="-11%" r="-11%"/>
          </a:stretch>
        </a:blipFill>
      </dgm:spPr>
    </dgm:pt>
    <dgm:pt modelId="{5660521D-7584-402B-BE01-F4CFC80F9314}" type="pres">
      <dgm:prSet presAssocID="{18FF0152-D9C4-4FD0-B0B6-113C6285F25B}" presName="sibTrans" presStyleCnt="0"/>
      <dgm:spPr/>
    </dgm:pt>
    <dgm:pt modelId="{5E49E47B-0C87-4935-974B-E4A70DA4B329}" type="pres">
      <dgm:prSet presAssocID="{2D3FFEDC-5952-46EF-8B45-0DADC5EFBC1F}" presName="comp" presStyleCnt="0"/>
      <dgm:spPr/>
    </dgm:pt>
    <dgm:pt modelId="{BA08261B-0DD9-48BA-BF74-78B967A95DB8}" type="pres">
      <dgm:prSet presAssocID="{2D3FFEDC-5952-46EF-8B45-0DADC5EFBC1F}" presName="rect2" presStyleLbl="node1" presStyleIdx="5" presStyleCnt="6">
        <dgm:presLayoutVars>
          <dgm:bulletEnabled val="1"/>
        </dgm:presLayoutVars>
      </dgm:prSet>
      <dgm:spPr/>
    </dgm:pt>
    <dgm:pt modelId="{1419CCEB-239D-49CA-B43D-829A6E1D8CC5}" type="pres">
      <dgm:prSet presAssocID="{2D3FFEDC-5952-46EF-8B45-0DADC5EFBC1F}" presName="rect1" presStyleLbl="lnNode1" presStyleIdx="5" presStyleCnt="6"/>
      <dgm:spPr>
        <a:blipFill>
          <a:blip xmlns:r="http://purl.oclc.org/ooxml/officeDocument/relationships" r:embed="rId6">
            <a:extLst>
              <a:ext uri="{28A0092B-C50C-407E-A947-70E740481C1C}">
                <a14:useLocalDpi xmlns:a14="http://schemas.microsoft.com/office/drawing/2010/main" val="0"/>
              </a:ext>
            </a:extLst>
          </a:blip>
          <a:srcRect/>
          <a:stretch>
            <a:fillRect t="-30%" b="-30%"/>
          </a:stretch>
        </a:blipFill>
      </dgm:spPr>
    </dgm:pt>
  </dgm:ptLst>
  <dgm:cxnLst>
    <dgm:cxn modelId="{F8E2D910-5047-744D-AA96-507E2DEF1FA8}" type="presOf" srcId="{1C6BC98C-F34A-41C5-BFCA-9D7915D5DCB5}" destId="{2470DE02-E92D-493E-B113-4D09D9B44A18}" srcOrd="0" destOrd="0" presId="urn:microsoft.com/office/officeart/2008/layout/AlternatingPictureBlocks"/>
    <dgm:cxn modelId="{89E41430-B1CA-4BFA-BE29-D4DCBEA6E253}" type="presOf" srcId="{871FE8AD-6E0A-4147-9971-864E33F3FB3D}" destId="{12011957-6DB9-48A9-BFC0-5905B2AEFF12}" srcOrd="0" destOrd="0" presId="urn:microsoft.com/office/officeart/2008/layout/AlternatingPictureBlocks"/>
    <dgm:cxn modelId="{E52C8B31-C0BC-4EDB-BDE0-732CC19D69CA}" srcId="{1C6BC98C-F34A-41C5-BFCA-9D7915D5DCB5}" destId="{D129B0EE-976B-41C0-B731-813E39587241}" srcOrd="3" destOrd="0" parTransId="{C83FCED4-19B0-4F5A-9A13-BDDE40E67D3E}" sibTransId="{06A55273-E82D-49CB-9FD4-E3BB9F89C74B}"/>
    <dgm:cxn modelId="{D1F79331-95FC-1442-B46C-F01D512727C1}" type="presOf" srcId="{D129B0EE-976B-41C0-B731-813E39587241}" destId="{BA01AFFA-F772-44FA-B63D-2C49CF596976}" srcOrd="0" destOrd="0" presId="urn:microsoft.com/office/officeart/2008/layout/AlternatingPictureBlocks"/>
    <dgm:cxn modelId="{96085341-7EC7-4747-BD6B-2393B9DC3751}" type="presOf" srcId="{222F72C6-0C7A-4DCA-AEC5-24554622FFF3}" destId="{B983C13B-CB4B-420F-98BF-F0905DC5F5CC}" srcOrd="0" destOrd="0" presId="urn:microsoft.com/office/officeart/2008/layout/AlternatingPictureBlocks"/>
    <dgm:cxn modelId="{A9E8A66B-9CFA-B948-863D-460D229185C5}" type="presOf" srcId="{D438C548-5DE3-46FA-8171-2331827D25A6}" destId="{48802EBF-05E3-405A-B193-ACAAC6A78AE7}" srcOrd="0" destOrd="0" presId="urn:microsoft.com/office/officeart/2008/layout/AlternatingPictureBlocks"/>
    <dgm:cxn modelId="{B0AF8F4F-A9EF-494B-BFDA-ADC8279E29E1}" srcId="{1C6BC98C-F34A-41C5-BFCA-9D7915D5DCB5}" destId="{DC473F23-E953-48B6-BEFD-0980F46307C0}" srcOrd="1" destOrd="0" parTransId="{1045D9C6-E9B9-4ED2-9872-74D2A054F996}" sibTransId="{51AEA2C5-5BC2-4486-AB20-7682ED9FCADE}"/>
    <dgm:cxn modelId="{7C5B6A7A-D5A0-4CB7-B93D-5FD4D67BA790}" srcId="{1C6BC98C-F34A-41C5-BFCA-9D7915D5DCB5}" destId="{2D3FFEDC-5952-46EF-8B45-0DADC5EFBC1F}" srcOrd="5" destOrd="0" parTransId="{D42E8188-6145-4082-98C1-2D74EA0E7455}" sibTransId="{BA6A0B95-D886-427E-AAF8-8DA56F3CA4C6}"/>
    <dgm:cxn modelId="{D3445A8B-9D9A-4CC5-88B2-DBE906835338}" srcId="{1C6BC98C-F34A-41C5-BFCA-9D7915D5DCB5}" destId="{D438C548-5DE3-46FA-8171-2331827D25A6}" srcOrd="2" destOrd="0" parTransId="{94786B50-A4CB-4DB4-A156-10A38FB60D73}" sibTransId="{DDDF4296-4578-4716-846C-88CEC88C5822}"/>
    <dgm:cxn modelId="{DBCF1E9A-5E3C-4869-BAFA-4F98564CC938}" srcId="{1C6BC98C-F34A-41C5-BFCA-9D7915D5DCB5}" destId="{222F72C6-0C7A-4DCA-AEC5-24554622FFF3}" srcOrd="0" destOrd="0" parTransId="{29FA1D27-7C35-4DCE-9362-8526302C427D}" sibTransId="{A016F4D6-68F8-442E-907A-15E14E1A37B2}"/>
    <dgm:cxn modelId="{2D4D149C-691A-1444-AD61-532332FD07D3}" type="presOf" srcId="{DC473F23-E953-48B6-BEFD-0980F46307C0}" destId="{B39B0908-F46D-42E9-B726-E6646C114A69}" srcOrd="0" destOrd="0" presId="urn:microsoft.com/office/officeart/2008/layout/AlternatingPictureBlocks"/>
    <dgm:cxn modelId="{CA45CEB9-4F87-4241-8EEA-9383601EDBC9}" type="presOf" srcId="{2D3FFEDC-5952-46EF-8B45-0DADC5EFBC1F}" destId="{BA08261B-0DD9-48BA-BF74-78B967A95DB8}" srcOrd="0" destOrd="0" presId="urn:microsoft.com/office/officeart/2008/layout/AlternatingPictureBlocks"/>
    <dgm:cxn modelId="{DB2AE5EB-AACF-491B-AC4D-3F0B38607A0C}" srcId="{1C6BC98C-F34A-41C5-BFCA-9D7915D5DCB5}" destId="{871FE8AD-6E0A-4147-9971-864E33F3FB3D}" srcOrd="4" destOrd="0" parTransId="{7985DE0E-0AC0-468C-B6DD-87EF2AE0734E}" sibTransId="{18FF0152-D9C4-4FD0-B0B6-113C6285F25B}"/>
    <dgm:cxn modelId="{222D9EC3-24EB-9845-A1FB-CBA7FA4AF408}" type="presParOf" srcId="{2470DE02-E92D-493E-B113-4D09D9B44A18}" destId="{C482E89B-6319-4C59-886B-93889A1F418C}" srcOrd="0" destOrd="0" presId="urn:microsoft.com/office/officeart/2008/layout/AlternatingPictureBlocks"/>
    <dgm:cxn modelId="{688679FD-892B-4341-B833-C107B8291F0A}" type="presParOf" srcId="{C482E89B-6319-4C59-886B-93889A1F418C}" destId="{B983C13B-CB4B-420F-98BF-F0905DC5F5CC}" srcOrd="0" destOrd="0" presId="urn:microsoft.com/office/officeart/2008/layout/AlternatingPictureBlocks"/>
    <dgm:cxn modelId="{CAB02F2D-BB34-DE4B-9EB0-6F3D1B37D48F}" type="presParOf" srcId="{C482E89B-6319-4C59-886B-93889A1F418C}" destId="{FB278904-2C53-451E-95CA-ABB9D3E74C36}" srcOrd="1" destOrd="0" presId="urn:microsoft.com/office/officeart/2008/layout/AlternatingPictureBlocks"/>
    <dgm:cxn modelId="{5AE1D8A7-6334-F343-B764-55D86774924A}" type="presParOf" srcId="{2470DE02-E92D-493E-B113-4D09D9B44A18}" destId="{91B07555-E52B-4951-AEE7-B9A33B3506ED}" srcOrd="1" destOrd="0" presId="urn:microsoft.com/office/officeart/2008/layout/AlternatingPictureBlocks"/>
    <dgm:cxn modelId="{99C8A5F9-6063-524B-B28D-15E701A205BB}" type="presParOf" srcId="{2470DE02-E92D-493E-B113-4D09D9B44A18}" destId="{BCD3327F-E691-49FD-AA43-C84A16381547}" srcOrd="2" destOrd="0" presId="urn:microsoft.com/office/officeart/2008/layout/AlternatingPictureBlocks"/>
    <dgm:cxn modelId="{8463BCF4-F95F-1A42-8CC5-1D5D03AD4E50}" type="presParOf" srcId="{BCD3327F-E691-49FD-AA43-C84A16381547}" destId="{B39B0908-F46D-42E9-B726-E6646C114A69}" srcOrd="0" destOrd="0" presId="urn:microsoft.com/office/officeart/2008/layout/AlternatingPictureBlocks"/>
    <dgm:cxn modelId="{73BBE636-2614-1A4C-9B72-DA7CC89827D6}" type="presParOf" srcId="{BCD3327F-E691-49FD-AA43-C84A16381547}" destId="{42248A8F-FDF5-4F55-91C4-72D2F9709182}" srcOrd="1" destOrd="0" presId="urn:microsoft.com/office/officeart/2008/layout/AlternatingPictureBlocks"/>
    <dgm:cxn modelId="{5C141450-311D-C34F-BFC7-FE5982FB19D7}" type="presParOf" srcId="{2470DE02-E92D-493E-B113-4D09D9B44A18}" destId="{2A2543C5-C01B-4471-B298-3F89B50FA136}" srcOrd="3" destOrd="0" presId="urn:microsoft.com/office/officeart/2008/layout/AlternatingPictureBlocks"/>
    <dgm:cxn modelId="{08352B83-20EF-B843-ADB6-4319DF86AF09}" type="presParOf" srcId="{2470DE02-E92D-493E-B113-4D09D9B44A18}" destId="{9F74EFDA-F0D7-4CFD-990D-D18D413A23E7}" srcOrd="4" destOrd="0" presId="urn:microsoft.com/office/officeart/2008/layout/AlternatingPictureBlocks"/>
    <dgm:cxn modelId="{0C689C76-FF08-744A-BF6F-942B1B7F55D6}" type="presParOf" srcId="{9F74EFDA-F0D7-4CFD-990D-D18D413A23E7}" destId="{48802EBF-05E3-405A-B193-ACAAC6A78AE7}" srcOrd="0" destOrd="0" presId="urn:microsoft.com/office/officeart/2008/layout/AlternatingPictureBlocks"/>
    <dgm:cxn modelId="{53D2732C-EDA5-EC45-B0F3-07C9C0BF7DAE}" type="presParOf" srcId="{9F74EFDA-F0D7-4CFD-990D-D18D413A23E7}" destId="{F4274928-3685-4F73-8F25-FEFC1AD94BA2}" srcOrd="1" destOrd="0" presId="urn:microsoft.com/office/officeart/2008/layout/AlternatingPictureBlocks"/>
    <dgm:cxn modelId="{296DD377-058E-B244-9665-3CD8D51D981E}" type="presParOf" srcId="{2470DE02-E92D-493E-B113-4D09D9B44A18}" destId="{1BB56F94-12A6-4C4B-8672-2CAEE458493D}" srcOrd="5" destOrd="0" presId="urn:microsoft.com/office/officeart/2008/layout/AlternatingPictureBlocks"/>
    <dgm:cxn modelId="{1A487AD4-CE62-D749-8473-90F5992355F5}" type="presParOf" srcId="{2470DE02-E92D-493E-B113-4D09D9B44A18}" destId="{A1B2CAD1-31F5-489B-830C-DCBB138F196F}" srcOrd="6" destOrd="0" presId="urn:microsoft.com/office/officeart/2008/layout/AlternatingPictureBlocks"/>
    <dgm:cxn modelId="{361AEF63-BB1F-A646-9EB5-49750A446545}" type="presParOf" srcId="{A1B2CAD1-31F5-489B-830C-DCBB138F196F}" destId="{BA01AFFA-F772-44FA-B63D-2C49CF596976}" srcOrd="0" destOrd="0" presId="urn:microsoft.com/office/officeart/2008/layout/AlternatingPictureBlocks"/>
    <dgm:cxn modelId="{2773111C-4708-4B4B-8A62-1C60806032E0}" type="presParOf" srcId="{A1B2CAD1-31F5-489B-830C-DCBB138F196F}" destId="{F5B21C37-7A36-4B43-AB09-92023A221C23}" srcOrd="1" destOrd="0" presId="urn:microsoft.com/office/officeart/2008/layout/AlternatingPictureBlocks"/>
    <dgm:cxn modelId="{F1DBDB19-FFB2-48E0-A60B-BFFCA2DB89A8}" type="presParOf" srcId="{2470DE02-E92D-493E-B113-4D09D9B44A18}" destId="{30841117-3E73-4048-8E07-91C6AB2216FF}" srcOrd="7" destOrd="0" presId="urn:microsoft.com/office/officeart/2008/layout/AlternatingPictureBlocks"/>
    <dgm:cxn modelId="{4867E407-59C2-4C90-8851-0AD4C543F26D}" type="presParOf" srcId="{2470DE02-E92D-493E-B113-4D09D9B44A18}" destId="{AF7EC2E9-03EE-422F-B175-92AD7C1597A3}" srcOrd="8" destOrd="0" presId="urn:microsoft.com/office/officeart/2008/layout/AlternatingPictureBlocks"/>
    <dgm:cxn modelId="{AA75A1FA-5851-41EF-AD2E-3353E7546959}" type="presParOf" srcId="{AF7EC2E9-03EE-422F-B175-92AD7C1597A3}" destId="{12011957-6DB9-48A9-BFC0-5905B2AEFF12}" srcOrd="0" destOrd="0" presId="urn:microsoft.com/office/officeart/2008/layout/AlternatingPictureBlocks"/>
    <dgm:cxn modelId="{321433FD-FB7C-4239-93E5-381253526DAF}" type="presParOf" srcId="{AF7EC2E9-03EE-422F-B175-92AD7C1597A3}" destId="{2D41E962-03D5-451F-85D8-339A9FFB4D91}" srcOrd="1" destOrd="0" presId="urn:microsoft.com/office/officeart/2008/layout/AlternatingPictureBlocks"/>
    <dgm:cxn modelId="{8889E5C0-4AEA-46E2-8B35-BE99B660E6FB}" type="presParOf" srcId="{2470DE02-E92D-493E-B113-4D09D9B44A18}" destId="{5660521D-7584-402B-BE01-F4CFC80F9314}" srcOrd="9" destOrd="0" presId="urn:microsoft.com/office/officeart/2008/layout/AlternatingPictureBlocks"/>
    <dgm:cxn modelId="{50147618-E8DF-4CFB-937D-A5FF4CEF702A}" type="presParOf" srcId="{2470DE02-E92D-493E-B113-4D09D9B44A18}" destId="{5E49E47B-0C87-4935-974B-E4A70DA4B329}" srcOrd="10" destOrd="0" presId="urn:microsoft.com/office/officeart/2008/layout/AlternatingPictureBlocks"/>
    <dgm:cxn modelId="{F9DA6FAA-8B5B-45F1-A279-E11B06525F5F}" type="presParOf" srcId="{5E49E47B-0C87-4935-974B-E4A70DA4B329}" destId="{BA08261B-0DD9-48BA-BF74-78B967A95DB8}" srcOrd="0" destOrd="0" presId="urn:microsoft.com/office/officeart/2008/layout/AlternatingPictureBlocks"/>
    <dgm:cxn modelId="{1CEE7AB5-8AA1-4395-BF71-73A75F359EEF}" type="presParOf" srcId="{5E49E47B-0C87-4935-974B-E4A70DA4B329}" destId="{1419CCEB-239D-49CA-B43D-829A6E1D8CC5}" srcOrd="1" destOrd="0" presId="urn:microsoft.com/office/officeart/2008/layout/AlternatingPictureBlocks"/>
  </dgm:cxnLst>
  <dgm:bg/>
  <dgm:whole>
    <a:ln>
      <a:solidFill>
        <a:schemeClr val="tx1"/>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purl.oclc.org/ooxml/drawingml/diagram" xmlns:a="http://purl.oclc.org/ooxml/drawingml/main">
  <dgm:ptLst>
    <dgm:pt modelId="{1C6BC98C-F34A-41C5-BFCA-9D7915D5DCB5}" type="doc">
      <dgm:prSet loTypeId="urn:microsoft.com/office/officeart/2008/layout/AlternatingPictureBlocks" loCatId="list" qsTypeId="urn:microsoft.com/office/officeart/2005/8/quickstyle/3d1" qsCatId="3D" csTypeId="urn:microsoft.com/office/officeart/2005/8/colors/colorful1" csCatId="colorful" phldr="1"/>
      <dgm:spPr/>
    </dgm:pt>
    <dgm:pt modelId="{222F72C6-0C7A-4DCA-AEC5-24554622FFF3}">
      <dgm:prSet phldrT="[Text]"/>
      <dgm:spPr>
        <a:solidFill>
          <a:schemeClr val="accent1">
            <a:lumMod val="75%"/>
          </a:schemeClr>
        </a:solidFill>
      </dgm:spPr>
      <dgm:t>
        <a:bodyPr/>
        <a:lstStyle/>
        <a:p>
          <a:r>
            <a:rPr lang="en-US" b="1" dirty="0">
              <a:solidFill>
                <a:schemeClr val="tx1"/>
              </a:solidFill>
            </a:rPr>
            <a:t>BTLE</a:t>
          </a:r>
        </a:p>
      </dgm:t>
    </dgm:pt>
    <dgm:pt modelId="{29FA1D27-7C35-4DCE-9362-8526302C427D}" type="parTrans" cxnId="{DBCF1E9A-5E3C-4869-BAFA-4F98564CC938}">
      <dgm:prSet/>
      <dgm:spPr/>
      <dgm:t>
        <a:bodyPr/>
        <a:lstStyle/>
        <a:p>
          <a:endParaRPr lang="en-US" b="1">
            <a:solidFill>
              <a:schemeClr val="tx1"/>
            </a:solidFill>
          </a:endParaRPr>
        </a:p>
      </dgm:t>
    </dgm:pt>
    <dgm:pt modelId="{A016F4D6-68F8-442E-907A-15E14E1A37B2}" type="sibTrans" cxnId="{DBCF1E9A-5E3C-4869-BAFA-4F98564CC938}">
      <dgm:prSet/>
      <dgm:spPr/>
      <dgm:t>
        <a:bodyPr/>
        <a:lstStyle/>
        <a:p>
          <a:endParaRPr lang="en-US" b="1">
            <a:solidFill>
              <a:schemeClr val="tx1"/>
            </a:solidFill>
          </a:endParaRPr>
        </a:p>
      </dgm:t>
    </dgm:pt>
    <dgm:pt modelId="{DC473F23-E953-48B6-BEFD-0980F46307C0}">
      <dgm:prSet phldrT="[Text]"/>
      <dgm:spPr/>
      <dgm:t>
        <a:bodyPr/>
        <a:lstStyle/>
        <a:p>
          <a:r>
            <a:rPr lang="en-US" b="1" dirty="0">
              <a:solidFill>
                <a:schemeClr val="tx1"/>
              </a:solidFill>
            </a:rPr>
            <a:t>WiFi</a:t>
          </a:r>
        </a:p>
      </dgm:t>
    </dgm:pt>
    <dgm:pt modelId="{1045D9C6-E9B9-4ED2-9872-74D2A054F996}" type="parTrans" cxnId="{B0AF8F4F-A9EF-494B-BFDA-ADC8279E29E1}">
      <dgm:prSet/>
      <dgm:spPr/>
      <dgm:t>
        <a:bodyPr/>
        <a:lstStyle/>
        <a:p>
          <a:endParaRPr lang="en-US" b="1">
            <a:solidFill>
              <a:schemeClr val="tx1"/>
            </a:solidFill>
          </a:endParaRPr>
        </a:p>
      </dgm:t>
    </dgm:pt>
    <dgm:pt modelId="{51AEA2C5-5BC2-4486-AB20-7682ED9FCADE}" type="sibTrans" cxnId="{B0AF8F4F-A9EF-494B-BFDA-ADC8279E29E1}">
      <dgm:prSet/>
      <dgm:spPr/>
      <dgm:t>
        <a:bodyPr/>
        <a:lstStyle/>
        <a:p>
          <a:endParaRPr lang="en-US" b="1">
            <a:solidFill>
              <a:schemeClr val="tx1"/>
            </a:solidFill>
          </a:endParaRPr>
        </a:p>
      </dgm:t>
    </dgm:pt>
    <dgm:pt modelId="{D438C548-5DE3-46FA-8171-2331827D25A6}">
      <dgm:prSet phldrT="[Text]"/>
      <dgm:spPr/>
      <dgm:t>
        <a:bodyPr/>
        <a:lstStyle/>
        <a:p>
          <a:r>
            <a:rPr lang="en-US" b="1" dirty="0">
              <a:solidFill>
                <a:schemeClr val="tx1"/>
              </a:solidFill>
            </a:rPr>
            <a:t>NFC</a:t>
          </a:r>
        </a:p>
      </dgm:t>
    </dgm:pt>
    <dgm:pt modelId="{94786B50-A4CB-4DB4-A156-10A38FB60D73}" type="parTrans" cxnId="{D3445A8B-9D9A-4CC5-88B2-DBE906835338}">
      <dgm:prSet/>
      <dgm:spPr/>
      <dgm:t>
        <a:bodyPr/>
        <a:lstStyle/>
        <a:p>
          <a:endParaRPr lang="en-US" b="1">
            <a:solidFill>
              <a:schemeClr val="tx1"/>
            </a:solidFill>
          </a:endParaRPr>
        </a:p>
      </dgm:t>
    </dgm:pt>
    <dgm:pt modelId="{DDDF4296-4578-4716-846C-88CEC88C5822}" type="sibTrans" cxnId="{D3445A8B-9D9A-4CC5-88B2-DBE906835338}">
      <dgm:prSet/>
      <dgm:spPr/>
      <dgm:t>
        <a:bodyPr/>
        <a:lstStyle/>
        <a:p>
          <a:endParaRPr lang="en-US" b="1">
            <a:solidFill>
              <a:schemeClr val="tx1"/>
            </a:solidFill>
          </a:endParaRPr>
        </a:p>
      </dgm:t>
    </dgm:pt>
    <dgm:pt modelId="{708B0143-7267-4513-AFBD-D414303CA625}">
      <dgm:prSet phldrT="[Text]"/>
      <dgm:spPr/>
      <dgm:t>
        <a:bodyPr/>
        <a:lstStyle/>
        <a:p>
          <a:r>
            <a:rPr lang="en-US" b="1" dirty="0">
              <a:solidFill>
                <a:schemeClr val="tx1"/>
              </a:solidFill>
            </a:rPr>
            <a:t>Dash 7</a:t>
          </a:r>
        </a:p>
      </dgm:t>
    </dgm:pt>
    <dgm:pt modelId="{7BCE33EE-43A8-4BD3-AE5C-C7BF50408E06}" type="parTrans" cxnId="{BBC22179-C923-4037-AFBC-67E027E35EB1}">
      <dgm:prSet/>
      <dgm:spPr/>
      <dgm:t>
        <a:bodyPr/>
        <a:lstStyle/>
        <a:p>
          <a:endParaRPr lang="en-US" b="1">
            <a:solidFill>
              <a:schemeClr val="tx1"/>
            </a:solidFill>
          </a:endParaRPr>
        </a:p>
      </dgm:t>
    </dgm:pt>
    <dgm:pt modelId="{42505129-0AFF-4DFC-8BD9-86C86D75120F}" type="sibTrans" cxnId="{BBC22179-C923-4037-AFBC-67E027E35EB1}">
      <dgm:prSet/>
      <dgm:spPr/>
      <dgm:t>
        <a:bodyPr/>
        <a:lstStyle/>
        <a:p>
          <a:endParaRPr lang="en-US" b="1">
            <a:solidFill>
              <a:schemeClr val="tx1"/>
            </a:solidFill>
          </a:endParaRPr>
        </a:p>
      </dgm:t>
    </dgm:pt>
    <dgm:pt modelId="{57167330-CDBC-4945-BF55-988B7532338A}">
      <dgm:prSet phldrT="[Text]"/>
      <dgm:spPr>
        <a:solidFill>
          <a:schemeClr val="accent5">
            <a:lumMod val="40%"/>
            <a:lumOff val="60%"/>
          </a:schemeClr>
        </a:solidFill>
      </dgm:spPr>
      <dgm:t>
        <a:bodyPr/>
        <a:lstStyle/>
        <a:p>
          <a:r>
            <a:rPr lang="en-US" b="1" dirty="0">
              <a:solidFill>
                <a:schemeClr val="tx1"/>
              </a:solidFill>
            </a:rPr>
            <a:t>Modem</a:t>
          </a:r>
        </a:p>
      </dgm:t>
    </dgm:pt>
    <dgm:pt modelId="{3AE3F3C0-427B-448C-8187-2334025DDD82}" type="parTrans" cxnId="{A6F428B9-F258-4599-9827-92D71F003B8E}">
      <dgm:prSet/>
      <dgm:spPr/>
      <dgm:t>
        <a:bodyPr/>
        <a:lstStyle/>
        <a:p>
          <a:endParaRPr lang="en-US" b="1">
            <a:solidFill>
              <a:schemeClr val="tx1"/>
            </a:solidFill>
          </a:endParaRPr>
        </a:p>
      </dgm:t>
    </dgm:pt>
    <dgm:pt modelId="{37D5FFAD-B1DF-412F-89FB-C9FCC8CB4126}" type="sibTrans" cxnId="{A6F428B9-F258-4599-9827-92D71F003B8E}">
      <dgm:prSet/>
      <dgm:spPr/>
      <dgm:t>
        <a:bodyPr/>
        <a:lstStyle/>
        <a:p>
          <a:endParaRPr lang="en-US" b="1">
            <a:solidFill>
              <a:schemeClr val="tx1"/>
            </a:solidFill>
          </a:endParaRPr>
        </a:p>
      </dgm:t>
    </dgm:pt>
    <dgm:pt modelId="{E6299FF3-B6E1-4A0B-B49A-7330A18F46A7}">
      <dgm:prSet phldrT="[Text]"/>
      <dgm:spPr/>
      <dgm:t>
        <a:bodyPr/>
        <a:lstStyle/>
        <a:p>
          <a:r>
            <a:rPr lang="en-US" b="1" dirty="0">
              <a:solidFill>
                <a:schemeClr val="tx1"/>
              </a:solidFill>
            </a:rPr>
            <a:t>GPS</a:t>
          </a:r>
        </a:p>
      </dgm:t>
    </dgm:pt>
    <dgm:pt modelId="{40D4AF0C-6B90-41E8-8EED-336372D4930A}" type="parTrans" cxnId="{564FF9D5-CF9B-4628-A655-4D0A776C7494}">
      <dgm:prSet/>
      <dgm:spPr/>
      <dgm:t>
        <a:bodyPr/>
        <a:lstStyle/>
        <a:p>
          <a:endParaRPr lang="en-US" b="1">
            <a:solidFill>
              <a:schemeClr val="tx1"/>
            </a:solidFill>
          </a:endParaRPr>
        </a:p>
      </dgm:t>
    </dgm:pt>
    <dgm:pt modelId="{3628541F-2B51-41BC-ACE9-1D959776C5C1}" type="sibTrans" cxnId="{564FF9D5-CF9B-4628-A655-4D0A776C7494}">
      <dgm:prSet/>
      <dgm:spPr/>
      <dgm:t>
        <a:bodyPr/>
        <a:lstStyle/>
        <a:p>
          <a:endParaRPr lang="en-US" b="1">
            <a:solidFill>
              <a:schemeClr val="tx1"/>
            </a:solidFill>
          </a:endParaRPr>
        </a:p>
      </dgm:t>
    </dgm:pt>
    <dgm:pt modelId="{2470DE02-E92D-493E-B113-4D09D9B44A18}" type="pres">
      <dgm:prSet presAssocID="{1C6BC98C-F34A-41C5-BFCA-9D7915D5DCB5}" presName="linearFlow" presStyleCnt="0">
        <dgm:presLayoutVars>
          <dgm:dir/>
          <dgm:resizeHandles val="exact"/>
        </dgm:presLayoutVars>
      </dgm:prSet>
      <dgm:spPr/>
    </dgm:pt>
    <dgm:pt modelId="{C56D2357-0978-4BE8-A7F1-D4991131CE6D}" type="pres">
      <dgm:prSet presAssocID="{57167330-CDBC-4945-BF55-988B7532338A}" presName="comp" presStyleCnt="0"/>
      <dgm:spPr/>
    </dgm:pt>
    <dgm:pt modelId="{B747B30D-2E9B-44C9-912C-0F0D67731324}" type="pres">
      <dgm:prSet presAssocID="{57167330-CDBC-4945-BF55-988B7532338A}" presName="rect2" presStyleLbl="node1" presStyleIdx="0" presStyleCnt="6">
        <dgm:presLayoutVars>
          <dgm:bulletEnabled val="1"/>
        </dgm:presLayoutVars>
      </dgm:prSet>
      <dgm:spPr/>
    </dgm:pt>
    <dgm:pt modelId="{FBFC59E0-3AD3-497F-BD81-71CFD2153D90}" type="pres">
      <dgm:prSet presAssocID="{57167330-CDBC-4945-BF55-988B7532338A}" presName="rect1" presStyleLbl="lnNode1" presStyleIdx="0" presStyleCnt="6"/>
      <dgm:spPr>
        <a:blipFill>
          <a:blip xmlns:r="http://purl.oclc.org/ooxml/officeDocument/relationships" r:embed="rId1" cstate="print">
            <a:extLst>
              <a:ext uri="{28A0092B-C50C-407E-A947-70E740481C1C}">
                <a14:useLocalDpi xmlns:a14="http://schemas.microsoft.com/office/drawing/2010/main" val="0"/>
              </a:ext>
            </a:extLst>
          </a:blip>
          <a:srcRect/>
          <a:stretch>
            <a:fillRect l="-1%" r="-1%"/>
          </a:stretch>
        </a:blipFill>
      </dgm:spPr>
    </dgm:pt>
    <dgm:pt modelId="{B2DEC42E-59A7-4DB4-8178-41F9BDFF9184}" type="pres">
      <dgm:prSet presAssocID="{37D5FFAD-B1DF-412F-89FB-C9FCC8CB4126}" presName="sibTrans" presStyleCnt="0"/>
      <dgm:spPr/>
    </dgm:pt>
    <dgm:pt modelId="{C482E89B-6319-4C59-886B-93889A1F418C}" type="pres">
      <dgm:prSet presAssocID="{222F72C6-0C7A-4DCA-AEC5-24554622FFF3}" presName="comp" presStyleCnt="0"/>
      <dgm:spPr/>
    </dgm:pt>
    <dgm:pt modelId="{B983C13B-CB4B-420F-98BF-F0905DC5F5CC}" type="pres">
      <dgm:prSet presAssocID="{222F72C6-0C7A-4DCA-AEC5-24554622FFF3}" presName="rect2" presStyleLbl="node1" presStyleIdx="1" presStyleCnt="6">
        <dgm:presLayoutVars>
          <dgm:bulletEnabled val="1"/>
        </dgm:presLayoutVars>
      </dgm:prSet>
      <dgm:spPr/>
    </dgm:pt>
    <dgm:pt modelId="{FB278904-2C53-451E-95CA-ABB9D3E74C36}" type="pres">
      <dgm:prSet presAssocID="{222F72C6-0C7A-4DCA-AEC5-24554622FFF3}" presName="rect1" presStyleLbl="lnNode1" presStyleIdx="1" presStyleCnt="6"/>
      <dgm:spPr>
        <a:blipFill>
          <a:blip xmlns:r="http://purl.oclc.org/ooxml/officeDocument/relationships" r:embed="rId2"/>
          <a:srcRect/>
          <a:stretch>
            <a:fillRect l="-2%" r="-2%"/>
          </a:stretch>
        </a:blipFill>
      </dgm:spPr>
    </dgm:pt>
    <dgm:pt modelId="{91B07555-E52B-4951-AEE7-B9A33B3506ED}" type="pres">
      <dgm:prSet presAssocID="{A016F4D6-68F8-442E-907A-15E14E1A37B2}" presName="sibTrans" presStyleCnt="0"/>
      <dgm:spPr/>
    </dgm:pt>
    <dgm:pt modelId="{BCD3327F-E691-49FD-AA43-C84A16381547}" type="pres">
      <dgm:prSet presAssocID="{DC473F23-E953-48B6-BEFD-0980F46307C0}" presName="comp" presStyleCnt="0"/>
      <dgm:spPr/>
    </dgm:pt>
    <dgm:pt modelId="{B39B0908-F46D-42E9-B726-E6646C114A69}" type="pres">
      <dgm:prSet presAssocID="{DC473F23-E953-48B6-BEFD-0980F46307C0}" presName="rect2" presStyleLbl="node1" presStyleIdx="2" presStyleCnt="6">
        <dgm:presLayoutVars>
          <dgm:bulletEnabled val="1"/>
        </dgm:presLayoutVars>
      </dgm:prSet>
      <dgm:spPr/>
    </dgm:pt>
    <dgm:pt modelId="{42248A8F-FDF5-4F55-91C4-72D2F9709182}" type="pres">
      <dgm:prSet presAssocID="{DC473F23-E953-48B6-BEFD-0980F46307C0}" presName="rect1" presStyleLbl="lnNode1" presStyleIdx="2" presStyleCnt="6"/>
      <dgm:spPr>
        <a:blipFill>
          <a:blip xmlns:r="http://purl.oclc.org/ooxml/officeDocument/relationships" r:embed="rId3"/>
          <a:srcRect/>
          <a:stretch>
            <a:fillRect l="-17%" r="-17%"/>
          </a:stretch>
        </a:blipFill>
      </dgm:spPr>
    </dgm:pt>
    <dgm:pt modelId="{2A2543C5-C01B-4471-B298-3F89B50FA136}" type="pres">
      <dgm:prSet presAssocID="{51AEA2C5-5BC2-4486-AB20-7682ED9FCADE}" presName="sibTrans" presStyleCnt="0"/>
      <dgm:spPr/>
    </dgm:pt>
    <dgm:pt modelId="{9F74EFDA-F0D7-4CFD-990D-D18D413A23E7}" type="pres">
      <dgm:prSet presAssocID="{D438C548-5DE3-46FA-8171-2331827D25A6}" presName="comp" presStyleCnt="0"/>
      <dgm:spPr/>
    </dgm:pt>
    <dgm:pt modelId="{48802EBF-05E3-405A-B193-ACAAC6A78AE7}" type="pres">
      <dgm:prSet presAssocID="{D438C548-5DE3-46FA-8171-2331827D25A6}" presName="rect2" presStyleLbl="node1" presStyleIdx="3" presStyleCnt="6">
        <dgm:presLayoutVars>
          <dgm:bulletEnabled val="1"/>
        </dgm:presLayoutVars>
      </dgm:prSet>
      <dgm:spPr/>
    </dgm:pt>
    <dgm:pt modelId="{F4274928-3685-4F73-8F25-FEFC1AD94BA2}" type="pres">
      <dgm:prSet presAssocID="{D438C548-5DE3-46FA-8171-2331827D25A6}" presName="rect1" presStyleLbl="lnNode1" presStyleIdx="3" presStyleCnt="6"/>
      <dgm:spPr>
        <a:blipFill>
          <a:blip xmlns:r="http://purl.oclc.org/ooxml/officeDocument/relationships" r:embed="rId4" cstate="print">
            <a:extLst>
              <a:ext uri="{28A0092B-C50C-407E-A947-70E740481C1C}">
                <a14:useLocalDpi xmlns:a14="http://schemas.microsoft.com/office/drawing/2010/main" val="0"/>
              </a:ext>
            </a:extLst>
          </a:blip>
          <a:srcRect/>
          <a:stretch>
            <a:fillRect l="-10%" r="-10%"/>
          </a:stretch>
        </a:blipFill>
      </dgm:spPr>
    </dgm:pt>
    <dgm:pt modelId="{798BEF46-34EA-4A87-AF7D-F54C12A1A316}" type="pres">
      <dgm:prSet presAssocID="{DDDF4296-4578-4716-846C-88CEC88C5822}" presName="sibTrans" presStyleCnt="0"/>
      <dgm:spPr/>
    </dgm:pt>
    <dgm:pt modelId="{01D251BA-A26C-4607-8102-03AF9A36F261}" type="pres">
      <dgm:prSet presAssocID="{708B0143-7267-4513-AFBD-D414303CA625}" presName="comp" presStyleCnt="0"/>
      <dgm:spPr/>
    </dgm:pt>
    <dgm:pt modelId="{2B9FD178-C965-4AE6-A69C-11B04C954366}" type="pres">
      <dgm:prSet presAssocID="{708B0143-7267-4513-AFBD-D414303CA625}" presName="rect2" presStyleLbl="node1" presStyleIdx="4" presStyleCnt="6">
        <dgm:presLayoutVars>
          <dgm:bulletEnabled val="1"/>
        </dgm:presLayoutVars>
      </dgm:prSet>
      <dgm:spPr/>
    </dgm:pt>
    <dgm:pt modelId="{03D02148-3DA4-498A-88FC-E6E697F5E7CB}" type="pres">
      <dgm:prSet presAssocID="{708B0143-7267-4513-AFBD-D414303CA625}" presName="rect1" presStyleLbl="lnNode1" presStyleIdx="4" presStyleCnt="6"/>
      <dgm:spPr>
        <a:blipFill>
          <a:blip xmlns:r="http://purl.oclc.org/ooxml/officeDocument/relationships" r:embed="rId5">
            <a:extLst>
              <a:ext uri="{28A0092B-C50C-407E-A947-70E740481C1C}">
                <a14:useLocalDpi xmlns:a14="http://schemas.microsoft.com/office/drawing/2010/main" val="0"/>
              </a:ext>
            </a:extLst>
          </a:blip>
          <a:srcRect/>
          <a:stretch>
            <a:fillRect l="-125%" r="-125%"/>
          </a:stretch>
        </a:blipFill>
      </dgm:spPr>
    </dgm:pt>
    <dgm:pt modelId="{25078DEF-D94C-49F6-BBE9-A435A90D2B29}" type="pres">
      <dgm:prSet presAssocID="{42505129-0AFF-4DFC-8BD9-86C86D75120F}" presName="sibTrans" presStyleCnt="0"/>
      <dgm:spPr/>
    </dgm:pt>
    <dgm:pt modelId="{E7AADD16-6AAF-4AFF-82EE-82A6CCC6E246}" type="pres">
      <dgm:prSet presAssocID="{E6299FF3-B6E1-4A0B-B49A-7330A18F46A7}" presName="comp" presStyleCnt="0"/>
      <dgm:spPr/>
    </dgm:pt>
    <dgm:pt modelId="{221A915F-1549-4A33-A49B-08F40998D4E5}" type="pres">
      <dgm:prSet presAssocID="{E6299FF3-B6E1-4A0B-B49A-7330A18F46A7}" presName="rect2" presStyleLbl="node1" presStyleIdx="5" presStyleCnt="6">
        <dgm:presLayoutVars>
          <dgm:bulletEnabled val="1"/>
        </dgm:presLayoutVars>
      </dgm:prSet>
      <dgm:spPr/>
    </dgm:pt>
    <dgm:pt modelId="{D7C5AEE7-CC53-41F8-9E32-02C3E037BC11}" type="pres">
      <dgm:prSet presAssocID="{E6299FF3-B6E1-4A0B-B49A-7330A18F46A7}" presName="rect1" presStyleLbl="lnNode1" presStyleIdx="5" presStyleCnt="6"/>
      <dgm:spPr>
        <a:blipFill>
          <a:blip xmlns:r="http://purl.oclc.org/ooxml/officeDocument/relationships" r:embed="rId6">
            <a:extLst>
              <a:ext uri="{28A0092B-C50C-407E-A947-70E740481C1C}">
                <a14:useLocalDpi xmlns:a14="http://schemas.microsoft.com/office/drawing/2010/main" val="0"/>
              </a:ext>
            </a:extLst>
          </a:blip>
          <a:srcRect/>
          <a:stretch>
            <a:fillRect l="-2%" r="-2%"/>
          </a:stretch>
        </a:blipFill>
      </dgm:spPr>
    </dgm:pt>
  </dgm:ptLst>
  <dgm:cxnLst>
    <dgm:cxn modelId="{4239CA11-83BD-9342-83D9-E7D724826725}" type="presOf" srcId="{222F72C6-0C7A-4DCA-AEC5-24554622FFF3}" destId="{B983C13B-CB4B-420F-98BF-F0905DC5F5CC}" srcOrd="0" destOrd="0" presId="urn:microsoft.com/office/officeart/2008/layout/AlternatingPictureBlocks"/>
    <dgm:cxn modelId="{B0AF8F4F-A9EF-494B-BFDA-ADC8279E29E1}" srcId="{1C6BC98C-F34A-41C5-BFCA-9D7915D5DCB5}" destId="{DC473F23-E953-48B6-BEFD-0980F46307C0}" srcOrd="2" destOrd="0" parTransId="{1045D9C6-E9B9-4ED2-9872-74D2A054F996}" sibTransId="{51AEA2C5-5BC2-4486-AB20-7682ED9FCADE}"/>
    <dgm:cxn modelId="{BBC22179-C923-4037-AFBC-67E027E35EB1}" srcId="{1C6BC98C-F34A-41C5-BFCA-9D7915D5DCB5}" destId="{708B0143-7267-4513-AFBD-D414303CA625}" srcOrd="4" destOrd="0" parTransId="{7BCE33EE-43A8-4BD3-AE5C-C7BF50408E06}" sibTransId="{42505129-0AFF-4DFC-8BD9-86C86D75120F}"/>
    <dgm:cxn modelId="{D3445A8B-9D9A-4CC5-88B2-DBE906835338}" srcId="{1C6BC98C-F34A-41C5-BFCA-9D7915D5DCB5}" destId="{D438C548-5DE3-46FA-8171-2331827D25A6}" srcOrd="3" destOrd="0" parTransId="{94786B50-A4CB-4DB4-A156-10A38FB60D73}" sibTransId="{DDDF4296-4578-4716-846C-88CEC88C5822}"/>
    <dgm:cxn modelId="{2C88748F-1623-4A4F-9B58-CF4A1CA958D4}" type="presOf" srcId="{D438C548-5DE3-46FA-8171-2331827D25A6}" destId="{48802EBF-05E3-405A-B193-ACAAC6A78AE7}" srcOrd="0" destOrd="0" presId="urn:microsoft.com/office/officeart/2008/layout/AlternatingPictureBlocks"/>
    <dgm:cxn modelId="{DBCF1E9A-5E3C-4869-BAFA-4F98564CC938}" srcId="{1C6BC98C-F34A-41C5-BFCA-9D7915D5DCB5}" destId="{222F72C6-0C7A-4DCA-AEC5-24554622FFF3}" srcOrd="1" destOrd="0" parTransId="{29FA1D27-7C35-4DCE-9362-8526302C427D}" sibTransId="{A016F4D6-68F8-442E-907A-15E14E1A37B2}"/>
    <dgm:cxn modelId="{A6F428B9-F258-4599-9827-92D71F003B8E}" srcId="{1C6BC98C-F34A-41C5-BFCA-9D7915D5DCB5}" destId="{57167330-CDBC-4945-BF55-988B7532338A}" srcOrd="0" destOrd="0" parTransId="{3AE3F3C0-427B-448C-8187-2334025DDD82}" sibTransId="{37D5FFAD-B1DF-412F-89FB-C9FCC8CB4126}"/>
    <dgm:cxn modelId="{32A549BC-BC72-4364-985F-93C91FDFE1C9}" type="presOf" srcId="{E6299FF3-B6E1-4A0B-B49A-7330A18F46A7}" destId="{221A915F-1549-4A33-A49B-08F40998D4E5}" srcOrd="0" destOrd="0" presId="urn:microsoft.com/office/officeart/2008/layout/AlternatingPictureBlocks"/>
    <dgm:cxn modelId="{564FF9D5-CF9B-4628-A655-4D0A776C7494}" srcId="{1C6BC98C-F34A-41C5-BFCA-9D7915D5DCB5}" destId="{E6299FF3-B6E1-4A0B-B49A-7330A18F46A7}" srcOrd="5" destOrd="0" parTransId="{40D4AF0C-6B90-41E8-8EED-336372D4930A}" sibTransId="{3628541F-2B51-41BC-ACE9-1D959776C5C1}"/>
    <dgm:cxn modelId="{045072D6-FF70-154E-8566-6BE0441394A9}" type="presOf" srcId="{1C6BC98C-F34A-41C5-BFCA-9D7915D5DCB5}" destId="{2470DE02-E92D-493E-B113-4D09D9B44A18}" srcOrd="0" destOrd="0" presId="urn:microsoft.com/office/officeart/2008/layout/AlternatingPictureBlocks"/>
    <dgm:cxn modelId="{23767CE0-BD35-B245-8910-AA74B21BB1F0}" type="presOf" srcId="{DC473F23-E953-48B6-BEFD-0980F46307C0}" destId="{B39B0908-F46D-42E9-B726-E6646C114A69}" srcOrd="0" destOrd="0" presId="urn:microsoft.com/office/officeart/2008/layout/AlternatingPictureBlocks"/>
    <dgm:cxn modelId="{2D6755EE-A6CD-8541-BFBE-8D0CF5FEEC04}" type="presOf" srcId="{708B0143-7267-4513-AFBD-D414303CA625}" destId="{2B9FD178-C965-4AE6-A69C-11B04C954366}" srcOrd="0" destOrd="0" presId="urn:microsoft.com/office/officeart/2008/layout/AlternatingPictureBlocks"/>
    <dgm:cxn modelId="{A5E526F7-3525-7F49-990B-D3DEA491D62B}" type="presOf" srcId="{57167330-CDBC-4945-BF55-988B7532338A}" destId="{B747B30D-2E9B-44C9-912C-0F0D67731324}" srcOrd="0" destOrd="0" presId="urn:microsoft.com/office/officeart/2008/layout/AlternatingPictureBlocks"/>
    <dgm:cxn modelId="{F0EA851E-638A-5F40-809A-EF5211E0D755}" type="presParOf" srcId="{2470DE02-E92D-493E-B113-4D09D9B44A18}" destId="{C56D2357-0978-4BE8-A7F1-D4991131CE6D}" srcOrd="0" destOrd="0" presId="urn:microsoft.com/office/officeart/2008/layout/AlternatingPictureBlocks"/>
    <dgm:cxn modelId="{3367B40E-77FD-8847-AEAF-F8966D40727C}" type="presParOf" srcId="{C56D2357-0978-4BE8-A7F1-D4991131CE6D}" destId="{B747B30D-2E9B-44C9-912C-0F0D67731324}" srcOrd="0" destOrd="0" presId="urn:microsoft.com/office/officeart/2008/layout/AlternatingPictureBlocks"/>
    <dgm:cxn modelId="{435F8C34-80B2-894D-8BC4-CA0F90573F3D}" type="presParOf" srcId="{C56D2357-0978-4BE8-A7F1-D4991131CE6D}" destId="{FBFC59E0-3AD3-497F-BD81-71CFD2153D90}" srcOrd="1" destOrd="0" presId="urn:microsoft.com/office/officeart/2008/layout/AlternatingPictureBlocks"/>
    <dgm:cxn modelId="{2B25262E-FBE2-914D-8602-75C5857E5B5E}" type="presParOf" srcId="{2470DE02-E92D-493E-B113-4D09D9B44A18}" destId="{B2DEC42E-59A7-4DB4-8178-41F9BDFF9184}" srcOrd="1" destOrd="0" presId="urn:microsoft.com/office/officeart/2008/layout/AlternatingPictureBlocks"/>
    <dgm:cxn modelId="{D3373D44-D162-6C46-A9A6-883E92E3BA5F}" type="presParOf" srcId="{2470DE02-E92D-493E-B113-4D09D9B44A18}" destId="{C482E89B-6319-4C59-886B-93889A1F418C}" srcOrd="2" destOrd="0" presId="urn:microsoft.com/office/officeart/2008/layout/AlternatingPictureBlocks"/>
    <dgm:cxn modelId="{EA5A2207-7AC6-A449-A82B-C1482CEFC419}" type="presParOf" srcId="{C482E89B-6319-4C59-886B-93889A1F418C}" destId="{B983C13B-CB4B-420F-98BF-F0905DC5F5CC}" srcOrd="0" destOrd="0" presId="urn:microsoft.com/office/officeart/2008/layout/AlternatingPictureBlocks"/>
    <dgm:cxn modelId="{2E8957C3-C880-F342-BED2-253BF661ABDA}" type="presParOf" srcId="{C482E89B-6319-4C59-886B-93889A1F418C}" destId="{FB278904-2C53-451E-95CA-ABB9D3E74C36}" srcOrd="1" destOrd="0" presId="urn:microsoft.com/office/officeart/2008/layout/AlternatingPictureBlocks"/>
    <dgm:cxn modelId="{0D14B1F3-29D7-ED44-8DFF-A3762081E83E}" type="presParOf" srcId="{2470DE02-E92D-493E-B113-4D09D9B44A18}" destId="{91B07555-E52B-4951-AEE7-B9A33B3506ED}" srcOrd="3" destOrd="0" presId="urn:microsoft.com/office/officeart/2008/layout/AlternatingPictureBlocks"/>
    <dgm:cxn modelId="{ECB761EB-144B-BC4A-9246-1074D03F1D89}" type="presParOf" srcId="{2470DE02-E92D-493E-B113-4D09D9B44A18}" destId="{BCD3327F-E691-49FD-AA43-C84A16381547}" srcOrd="4" destOrd="0" presId="urn:microsoft.com/office/officeart/2008/layout/AlternatingPictureBlocks"/>
    <dgm:cxn modelId="{3446D6D6-F367-E44D-B47D-5FE4AF6EDC61}" type="presParOf" srcId="{BCD3327F-E691-49FD-AA43-C84A16381547}" destId="{B39B0908-F46D-42E9-B726-E6646C114A69}" srcOrd="0" destOrd="0" presId="urn:microsoft.com/office/officeart/2008/layout/AlternatingPictureBlocks"/>
    <dgm:cxn modelId="{4B4FD189-A8C0-4140-962B-E23277239071}" type="presParOf" srcId="{BCD3327F-E691-49FD-AA43-C84A16381547}" destId="{42248A8F-FDF5-4F55-91C4-72D2F9709182}" srcOrd="1" destOrd="0" presId="urn:microsoft.com/office/officeart/2008/layout/AlternatingPictureBlocks"/>
    <dgm:cxn modelId="{2E467D8A-C0AB-494A-AE6B-1D24D48B7324}" type="presParOf" srcId="{2470DE02-E92D-493E-B113-4D09D9B44A18}" destId="{2A2543C5-C01B-4471-B298-3F89B50FA136}" srcOrd="5" destOrd="0" presId="urn:microsoft.com/office/officeart/2008/layout/AlternatingPictureBlocks"/>
    <dgm:cxn modelId="{F80A7152-260E-8A47-A38E-1EE3ABA591AA}" type="presParOf" srcId="{2470DE02-E92D-493E-B113-4D09D9B44A18}" destId="{9F74EFDA-F0D7-4CFD-990D-D18D413A23E7}" srcOrd="6" destOrd="0" presId="urn:microsoft.com/office/officeart/2008/layout/AlternatingPictureBlocks"/>
    <dgm:cxn modelId="{6DC69B31-BC4E-1B45-8306-FDD5930B1DD8}" type="presParOf" srcId="{9F74EFDA-F0D7-4CFD-990D-D18D413A23E7}" destId="{48802EBF-05E3-405A-B193-ACAAC6A78AE7}" srcOrd="0" destOrd="0" presId="urn:microsoft.com/office/officeart/2008/layout/AlternatingPictureBlocks"/>
    <dgm:cxn modelId="{90F41262-CB99-3F45-A4EC-5F3F9E3CDB31}" type="presParOf" srcId="{9F74EFDA-F0D7-4CFD-990D-D18D413A23E7}" destId="{F4274928-3685-4F73-8F25-FEFC1AD94BA2}" srcOrd="1" destOrd="0" presId="urn:microsoft.com/office/officeart/2008/layout/AlternatingPictureBlocks"/>
    <dgm:cxn modelId="{9C6A0F84-4BC4-5441-B9E7-508554C1C0A8}" type="presParOf" srcId="{2470DE02-E92D-493E-B113-4D09D9B44A18}" destId="{798BEF46-34EA-4A87-AF7D-F54C12A1A316}" srcOrd="7" destOrd="0" presId="urn:microsoft.com/office/officeart/2008/layout/AlternatingPictureBlocks"/>
    <dgm:cxn modelId="{C1F43A1F-6E2A-3540-BB57-F578B3F9F18F}" type="presParOf" srcId="{2470DE02-E92D-493E-B113-4D09D9B44A18}" destId="{01D251BA-A26C-4607-8102-03AF9A36F261}" srcOrd="8" destOrd="0" presId="urn:microsoft.com/office/officeart/2008/layout/AlternatingPictureBlocks"/>
    <dgm:cxn modelId="{B53D4CA9-4C70-5040-986B-6378054E9FA8}" type="presParOf" srcId="{01D251BA-A26C-4607-8102-03AF9A36F261}" destId="{2B9FD178-C965-4AE6-A69C-11B04C954366}" srcOrd="0" destOrd="0" presId="urn:microsoft.com/office/officeart/2008/layout/AlternatingPictureBlocks"/>
    <dgm:cxn modelId="{FF215227-E46A-6F48-BBF9-DF6F78617E67}" type="presParOf" srcId="{01D251BA-A26C-4607-8102-03AF9A36F261}" destId="{03D02148-3DA4-498A-88FC-E6E697F5E7CB}" srcOrd="1" destOrd="0" presId="urn:microsoft.com/office/officeart/2008/layout/AlternatingPictureBlocks"/>
    <dgm:cxn modelId="{FB93710A-23F4-4CF5-9898-3C9C5BD47754}" type="presParOf" srcId="{2470DE02-E92D-493E-B113-4D09D9B44A18}" destId="{25078DEF-D94C-49F6-BBE9-A435A90D2B29}" srcOrd="9" destOrd="0" presId="urn:microsoft.com/office/officeart/2008/layout/AlternatingPictureBlocks"/>
    <dgm:cxn modelId="{B98301C8-0508-4D5F-81E7-879A7086CE91}" type="presParOf" srcId="{2470DE02-E92D-493E-B113-4D09D9B44A18}" destId="{E7AADD16-6AAF-4AFF-82EE-82A6CCC6E246}" srcOrd="10" destOrd="0" presId="urn:microsoft.com/office/officeart/2008/layout/AlternatingPictureBlocks"/>
    <dgm:cxn modelId="{551D87C7-6D06-48E8-B276-7D8BD6EE3B89}" type="presParOf" srcId="{E7AADD16-6AAF-4AFF-82EE-82A6CCC6E246}" destId="{221A915F-1549-4A33-A49B-08F40998D4E5}" srcOrd="0" destOrd="0" presId="urn:microsoft.com/office/officeart/2008/layout/AlternatingPictureBlocks"/>
    <dgm:cxn modelId="{101D2B61-491A-4B41-9006-9E5337E038E2}" type="presParOf" srcId="{E7AADD16-6AAF-4AFF-82EE-82A6CCC6E246}" destId="{D7C5AEE7-CC53-41F8-9E32-02C3E037BC11}" srcOrd="1" destOrd="0" presId="urn:microsoft.com/office/officeart/2008/layout/AlternatingPictureBlocks"/>
  </dgm:cxnLst>
  <dgm:bg>
    <a:solidFill>
      <a:schemeClr val="bg1"/>
    </a:solidFill>
  </dgm:bg>
  <dgm:whole>
    <a:ln>
      <a:solidFill>
        <a:schemeClr val="tx1"/>
      </a:solidFill>
    </a:ln>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purl.oclc.org/ooxml/drawingml/diagram" xmlns:a="http://purl.oclc.org/ooxml/drawingml/main">
  <dgm:ptLst>
    <dgm:pt modelId="{1C6BC98C-F34A-41C5-BFCA-9D7915D5DCB5}" type="doc">
      <dgm:prSet loTypeId="urn:microsoft.com/office/officeart/2008/layout/AlternatingPictureBlocks" loCatId="list" qsTypeId="urn:microsoft.com/office/officeart/2005/8/quickstyle/3d1" qsCatId="3D" csTypeId="urn:microsoft.com/office/officeart/2005/8/colors/colorful1" csCatId="colorful" phldr="1"/>
      <dgm:spPr/>
    </dgm:pt>
    <dgm:pt modelId="{222F72C6-0C7A-4DCA-AEC5-24554622FFF3}">
      <dgm:prSet phldrT="[Text]" custT="1"/>
      <dgm:spPr/>
      <dgm:t>
        <a:bodyPr/>
        <a:lstStyle/>
        <a:p>
          <a:r>
            <a:rPr lang="en-US" sz="1600" dirty="0"/>
            <a:t>Contact</a:t>
          </a:r>
        </a:p>
      </dgm:t>
    </dgm:pt>
    <dgm:pt modelId="{29FA1D27-7C35-4DCE-9362-8526302C427D}" type="parTrans" cxnId="{DBCF1E9A-5E3C-4869-BAFA-4F98564CC938}">
      <dgm:prSet/>
      <dgm:spPr/>
      <dgm:t>
        <a:bodyPr/>
        <a:lstStyle/>
        <a:p>
          <a:endParaRPr lang="en-US" sz="2800"/>
        </a:p>
      </dgm:t>
    </dgm:pt>
    <dgm:pt modelId="{A016F4D6-68F8-442E-907A-15E14E1A37B2}" type="sibTrans" cxnId="{DBCF1E9A-5E3C-4869-BAFA-4F98564CC938}">
      <dgm:prSet/>
      <dgm:spPr/>
      <dgm:t>
        <a:bodyPr/>
        <a:lstStyle/>
        <a:p>
          <a:endParaRPr lang="en-US" sz="2800"/>
        </a:p>
      </dgm:t>
    </dgm:pt>
    <dgm:pt modelId="{DC473F23-E953-48B6-BEFD-0980F46307C0}">
      <dgm:prSet phldrT="[Text]" custT="1"/>
      <dgm:spPr/>
      <dgm:t>
        <a:bodyPr/>
        <a:lstStyle/>
        <a:p>
          <a:r>
            <a:rPr lang="en-US" sz="1600" dirty="0"/>
            <a:t>Non Contact</a:t>
          </a:r>
        </a:p>
      </dgm:t>
    </dgm:pt>
    <dgm:pt modelId="{1045D9C6-E9B9-4ED2-9872-74D2A054F996}" type="parTrans" cxnId="{B0AF8F4F-A9EF-494B-BFDA-ADC8279E29E1}">
      <dgm:prSet/>
      <dgm:spPr/>
      <dgm:t>
        <a:bodyPr/>
        <a:lstStyle/>
        <a:p>
          <a:endParaRPr lang="en-US" sz="2800"/>
        </a:p>
      </dgm:t>
    </dgm:pt>
    <dgm:pt modelId="{51AEA2C5-5BC2-4486-AB20-7682ED9FCADE}" type="sibTrans" cxnId="{B0AF8F4F-A9EF-494B-BFDA-ADC8279E29E1}">
      <dgm:prSet/>
      <dgm:spPr/>
      <dgm:t>
        <a:bodyPr/>
        <a:lstStyle/>
        <a:p>
          <a:endParaRPr lang="en-US" sz="2800"/>
        </a:p>
      </dgm:t>
    </dgm:pt>
    <dgm:pt modelId="{2470DE02-E92D-493E-B113-4D09D9B44A18}" type="pres">
      <dgm:prSet presAssocID="{1C6BC98C-F34A-41C5-BFCA-9D7915D5DCB5}" presName="linearFlow" presStyleCnt="0">
        <dgm:presLayoutVars>
          <dgm:dir/>
          <dgm:resizeHandles val="exact"/>
        </dgm:presLayoutVars>
      </dgm:prSet>
      <dgm:spPr/>
    </dgm:pt>
    <dgm:pt modelId="{C482E89B-6319-4C59-886B-93889A1F418C}" type="pres">
      <dgm:prSet presAssocID="{222F72C6-0C7A-4DCA-AEC5-24554622FFF3}" presName="comp" presStyleCnt="0"/>
      <dgm:spPr/>
    </dgm:pt>
    <dgm:pt modelId="{B983C13B-CB4B-420F-98BF-F0905DC5F5CC}" type="pres">
      <dgm:prSet presAssocID="{222F72C6-0C7A-4DCA-AEC5-24554622FFF3}" presName="rect2" presStyleLbl="node1" presStyleIdx="0" presStyleCnt="2">
        <dgm:presLayoutVars>
          <dgm:bulletEnabled val="1"/>
        </dgm:presLayoutVars>
      </dgm:prSet>
      <dgm:spPr/>
    </dgm:pt>
    <dgm:pt modelId="{FB278904-2C53-451E-95CA-ABB9D3E74C36}" type="pres">
      <dgm:prSet presAssocID="{222F72C6-0C7A-4DCA-AEC5-24554622FFF3}" presName="rect1" presStyleLbl="lnNode1" presStyleIdx="0" presStyleCnt="2"/>
      <dgm:spPr>
        <a:blipFill>
          <a:blip xmlns:r="http://purl.oclc.org/ooxml/officeDocument/relationships" r:embed="rId1">
            <a:extLst>
              <a:ext uri="{28A0092B-C50C-407E-A947-70E740481C1C}">
                <a14:useLocalDpi xmlns:a14="http://schemas.microsoft.com/office/drawing/2010/main" val="0"/>
              </a:ext>
            </a:extLst>
          </a:blip>
          <a:srcRect/>
          <a:stretch>
            <a:fillRect t="-9%" b="-9%"/>
          </a:stretch>
        </a:blipFill>
      </dgm:spPr>
    </dgm:pt>
    <dgm:pt modelId="{91B07555-E52B-4951-AEE7-B9A33B3506ED}" type="pres">
      <dgm:prSet presAssocID="{A016F4D6-68F8-442E-907A-15E14E1A37B2}" presName="sibTrans" presStyleCnt="0"/>
      <dgm:spPr/>
    </dgm:pt>
    <dgm:pt modelId="{BCD3327F-E691-49FD-AA43-C84A16381547}" type="pres">
      <dgm:prSet presAssocID="{DC473F23-E953-48B6-BEFD-0980F46307C0}" presName="comp" presStyleCnt="0"/>
      <dgm:spPr/>
    </dgm:pt>
    <dgm:pt modelId="{B39B0908-F46D-42E9-B726-E6646C114A69}" type="pres">
      <dgm:prSet presAssocID="{DC473F23-E953-48B6-BEFD-0980F46307C0}" presName="rect2" presStyleLbl="node1" presStyleIdx="1" presStyleCnt="2">
        <dgm:presLayoutVars>
          <dgm:bulletEnabled val="1"/>
        </dgm:presLayoutVars>
      </dgm:prSet>
      <dgm:spPr/>
    </dgm:pt>
    <dgm:pt modelId="{42248A8F-FDF5-4F55-91C4-72D2F9709182}" type="pres">
      <dgm:prSet presAssocID="{DC473F23-E953-48B6-BEFD-0980F46307C0}" presName="rect1" presStyleLbl="lnNode1" presStyleIdx="1" presStyleCnt="2"/>
      <dgm:spPr>
        <a:blipFill>
          <a:blip xmlns:r="http://purl.oclc.org/ooxml/officeDocument/relationships" r:embed="rId2">
            <a:extLst>
              <a:ext uri="{28A0092B-C50C-407E-A947-70E740481C1C}">
                <a14:useLocalDpi xmlns:a14="http://schemas.microsoft.com/office/drawing/2010/main" val="0"/>
              </a:ext>
            </a:extLst>
          </a:blip>
          <a:srcRect/>
          <a:stretch>
            <a:fillRect l="-1%" r="-1%"/>
          </a:stretch>
        </a:blipFill>
      </dgm:spPr>
    </dgm:pt>
  </dgm:ptLst>
  <dgm:cxnLst>
    <dgm:cxn modelId="{2516FA2B-1C8E-7144-94D6-1817DC965429}" type="presOf" srcId="{222F72C6-0C7A-4DCA-AEC5-24554622FFF3}" destId="{B983C13B-CB4B-420F-98BF-F0905DC5F5CC}" srcOrd="0" destOrd="0" presId="urn:microsoft.com/office/officeart/2008/layout/AlternatingPictureBlocks"/>
    <dgm:cxn modelId="{B0AF8F4F-A9EF-494B-BFDA-ADC8279E29E1}" srcId="{1C6BC98C-F34A-41C5-BFCA-9D7915D5DCB5}" destId="{DC473F23-E953-48B6-BEFD-0980F46307C0}" srcOrd="1" destOrd="0" parTransId="{1045D9C6-E9B9-4ED2-9872-74D2A054F996}" sibTransId="{51AEA2C5-5BC2-4486-AB20-7682ED9FCADE}"/>
    <dgm:cxn modelId="{5AA55374-3106-2B4A-AA07-596B47C07C1F}" type="presOf" srcId="{1C6BC98C-F34A-41C5-BFCA-9D7915D5DCB5}" destId="{2470DE02-E92D-493E-B113-4D09D9B44A18}" srcOrd="0" destOrd="0" presId="urn:microsoft.com/office/officeart/2008/layout/AlternatingPictureBlocks"/>
    <dgm:cxn modelId="{DBCF1E9A-5E3C-4869-BAFA-4F98564CC938}" srcId="{1C6BC98C-F34A-41C5-BFCA-9D7915D5DCB5}" destId="{222F72C6-0C7A-4DCA-AEC5-24554622FFF3}" srcOrd="0" destOrd="0" parTransId="{29FA1D27-7C35-4DCE-9362-8526302C427D}" sibTransId="{A016F4D6-68F8-442E-907A-15E14E1A37B2}"/>
    <dgm:cxn modelId="{17D013D5-7DC3-E04A-8C08-3885FDAD66D9}" type="presOf" srcId="{DC473F23-E953-48B6-BEFD-0980F46307C0}" destId="{B39B0908-F46D-42E9-B726-E6646C114A69}" srcOrd="0" destOrd="0" presId="urn:microsoft.com/office/officeart/2008/layout/AlternatingPictureBlocks"/>
    <dgm:cxn modelId="{2511A337-605F-3543-96EE-6FDAFF1F1021}" type="presParOf" srcId="{2470DE02-E92D-493E-B113-4D09D9B44A18}" destId="{C482E89B-6319-4C59-886B-93889A1F418C}" srcOrd="0" destOrd="0" presId="urn:microsoft.com/office/officeart/2008/layout/AlternatingPictureBlocks"/>
    <dgm:cxn modelId="{66C00046-1DE3-354C-99D7-D0F67662CB72}" type="presParOf" srcId="{C482E89B-6319-4C59-886B-93889A1F418C}" destId="{B983C13B-CB4B-420F-98BF-F0905DC5F5CC}" srcOrd="0" destOrd="0" presId="urn:microsoft.com/office/officeart/2008/layout/AlternatingPictureBlocks"/>
    <dgm:cxn modelId="{D26662D7-1594-8846-9A7B-93B9625F6D1F}" type="presParOf" srcId="{C482E89B-6319-4C59-886B-93889A1F418C}" destId="{FB278904-2C53-451E-95CA-ABB9D3E74C36}" srcOrd="1" destOrd="0" presId="urn:microsoft.com/office/officeart/2008/layout/AlternatingPictureBlocks"/>
    <dgm:cxn modelId="{AD396111-07F3-944C-9976-62CDE72E94B6}" type="presParOf" srcId="{2470DE02-E92D-493E-B113-4D09D9B44A18}" destId="{91B07555-E52B-4951-AEE7-B9A33B3506ED}" srcOrd="1" destOrd="0" presId="urn:microsoft.com/office/officeart/2008/layout/AlternatingPictureBlocks"/>
    <dgm:cxn modelId="{01A086EB-DD4E-184C-A12E-B710D8118CFD}" type="presParOf" srcId="{2470DE02-E92D-493E-B113-4D09D9B44A18}" destId="{BCD3327F-E691-49FD-AA43-C84A16381547}" srcOrd="2" destOrd="0" presId="urn:microsoft.com/office/officeart/2008/layout/AlternatingPictureBlocks"/>
    <dgm:cxn modelId="{7EAB548E-C969-AC4A-8894-45DC472A5C94}" type="presParOf" srcId="{BCD3327F-E691-49FD-AA43-C84A16381547}" destId="{B39B0908-F46D-42E9-B726-E6646C114A69}" srcOrd="0" destOrd="0" presId="urn:microsoft.com/office/officeart/2008/layout/AlternatingPictureBlocks"/>
    <dgm:cxn modelId="{AF25DDED-9039-D14E-84EA-B607EE7410B6}" type="presParOf" srcId="{BCD3327F-E691-49FD-AA43-C84A16381547}" destId="{42248A8F-FDF5-4F55-91C4-72D2F9709182}" srcOrd="1" destOrd="0" presId="urn:microsoft.com/office/officeart/2008/layout/AlternatingPictureBlocks"/>
  </dgm:cxnLst>
  <dgm:bg/>
  <dgm:whole>
    <a:ln>
      <a:solidFill>
        <a:schemeClr val="tx1"/>
      </a:solidFill>
    </a:ln>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purl.oclc.org/ooxml/drawingml/diagram" xmlns:a="http://purl.oclc.org/ooxml/drawingml/main">
  <dgm:ptLst>
    <dgm:pt modelId="{1C6BC98C-F34A-41C5-BFCA-9D7915D5DCB5}" type="doc">
      <dgm:prSet loTypeId="urn:microsoft.com/office/officeart/2008/layout/AlternatingPictureBlocks" loCatId="list" qsTypeId="urn:microsoft.com/office/officeart/2005/8/quickstyle/3d1" qsCatId="3D" csTypeId="urn:microsoft.com/office/officeart/2005/8/colors/colorful1" csCatId="colorful" phldr="1"/>
      <dgm:spPr/>
    </dgm:pt>
    <dgm:pt modelId="{222F72C6-0C7A-4DCA-AEC5-24554622FFF3}">
      <dgm:prSet phldrT="[Text]" custT="1"/>
      <dgm:spPr/>
      <dgm:t>
        <a:bodyPr/>
        <a:lstStyle/>
        <a:p>
          <a:r>
            <a:rPr lang="en-US" sz="1400" b="1" dirty="0">
              <a:solidFill>
                <a:schemeClr val="tx1"/>
              </a:solidFill>
            </a:rPr>
            <a:t>SD</a:t>
          </a:r>
        </a:p>
      </dgm:t>
    </dgm:pt>
    <dgm:pt modelId="{29FA1D27-7C35-4DCE-9362-8526302C427D}" type="parTrans" cxnId="{DBCF1E9A-5E3C-4869-BAFA-4F98564CC938}">
      <dgm:prSet/>
      <dgm:spPr/>
      <dgm:t>
        <a:bodyPr/>
        <a:lstStyle/>
        <a:p>
          <a:endParaRPr lang="en-US" sz="4000" b="1">
            <a:solidFill>
              <a:schemeClr val="tx1"/>
            </a:solidFill>
          </a:endParaRPr>
        </a:p>
      </dgm:t>
    </dgm:pt>
    <dgm:pt modelId="{A016F4D6-68F8-442E-907A-15E14E1A37B2}" type="sibTrans" cxnId="{DBCF1E9A-5E3C-4869-BAFA-4F98564CC938}">
      <dgm:prSet/>
      <dgm:spPr/>
      <dgm:t>
        <a:bodyPr/>
        <a:lstStyle/>
        <a:p>
          <a:endParaRPr lang="en-US" sz="4000" b="1">
            <a:solidFill>
              <a:schemeClr val="tx1"/>
            </a:solidFill>
          </a:endParaRPr>
        </a:p>
      </dgm:t>
    </dgm:pt>
    <dgm:pt modelId="{DC473F23-E953-48B6-BEFD-0980F46307C0}">
      <dgm:prSet phldrT="[Text]" custT="1"/>
      <dgm:spPr/>
      <dgm:t>
        <a:bodyPr/>
        <a:lstStyle/>
        <a:p>
          <a:r>
            <a:rPr lang="en-US" sz="1400" b="1" dirty="0">
              <a:solidFill>
                <a:schemeClr val="tx1"/>
              </a:solidFill>
            </a:rPr>
            <a:t>eMMC</a:t>
          </a:r>
        </a:p>
      </dgm:t>
    </dgm:pt>
    <dgm:pt modelId="{1045D9C6-E9B9-4ED2-9872-74D2A054F996}" type="parTrans" cxnId="{B0AF8F4F-A9EF-494B-BFDA-ADC8279E29E1}">
      <dgm:prSet/>
      <dgm:spPr/>
      <dgm:t>
        <a:bodyPr/>
        <a:lstStyle/>
        <a:p>
          <a:endParaRPr lang="en-US" sz="4000" b="1">
            <a:solidFill>
              <a:schemeClr val="tx1"/>
            </a:solidFill>
          </a:endParaRPr>
        </a:p>
      </dgm:t>
    </dgm:pt>
    <dgm:pt modelId="{51AEA2C5-5BC2-4486-AB20-7682ED9FCADE}" type="sibTrans" cxnId="{B0AF8F4F-A9EF-494B-BFDA-ADC8279E29E1}">
      <dgm:prSet/>
      <dgm:spPr/>
      <dgm:t>
        <a:bodyPr/>
        <a:lstStyle/>
        <a:p>
          <a:endParaRPr lang="en-US" sz="4000" b="1">
            <a:solidFill>
              <a:schemeClr val="tx1"/>
            </a:solidFill>
          </a:endParaRPr>
        </a:p>
      </dgm:t>
    </dgm:pt>
    <dgm:pt modelId="{D438C548-5DE3-46FA-8171-2331827D25A6}">
      <dgm:prSet phldrT="[Text]" custT="1"/>
      <dgm:spPr/>
      <dgm:t>
        <a:bodyPr/>
        <a:lstStyle/>
        <a:p>
          <a:r>
            <a:rPr lang="en-US" sz="1400" b="1" dirty="0">
              <a:solidFill>
                <a:schemeClr val="tx1"/>
              </a:solidFill>
            </a:rPr>
            <a:t>SSD</a:t>
          </a:r>
        </a:p>
      </dgm:t>
    </dgm:pt>
    <dgm:pt modelId="{94786B50-A4CB-4DB4-A156-10A38FB60D73}" type="parTrans" cxnId="{D3445A8B-9D9A-4CC5-88B2-DBE906835338}">
      <dgm:prSet/>
      <dgm:spPr/>
      <dgm:t>
        <a:bodyPr/>
        <a:lstStyle/>
        <a:p>
          <a:endParaRPr lang="en-US" sz="4000" b="1">
            <a:solidFill>
              <a:schemeClr val="tx1"/>
            </a:solidFill>
          </a:endParaRPr>
        </a:p>
      </dgm:t>
    </dgm:pt>
    <dgm:pt modelId="{DDDF4296-4578-4716-846C-88CEC88C5822}" type="sibTrans" cxnId="{D3445A8B-9D9A-4CC5-88B2-DBE906835338}">
      <dgm:prSet/>
      <dgm:spPr/>
      <dgm:t>
        <a:bodyPr/>
        <a:lstStyle/>
        <a:p>
          <a:endParaRPr lang="en-US" sz="4000" b="1">
            <a:solidFill>
              <a:schemeClr val="tx1"/>
            </a:solidFill>
          </a:endParaRPr>
        </a:p>
      </dgm:t>
    </dgm:pt>
    <dgm:pt modelId="{22F8AE5F-C95E-4979-AD48-5BEE9FC73316}">
      <dgm:prSet phldrT="[Text]" custT="1"/>
      <dgm:spPr/>
      <dgm:t>
        <a:bodyPr/>
        <a:lstStyle/>
        <a:p>
          <a:r>
            <a:rPr lang="en-US" sz="1400" b="1" dirty="0">
              <a:solidFill>
                <a:schemeClr val="tx1"/>
              </a:solidFill>
            </a:rPr>
            <a:t>Flash Memory</a:t>
          </a:r>
        </a:p>
      </dgm:t>
    </dgm:pt>
    <dgm:pt modelId="{9C8124F2-4E9C-4589-9BFB-E4AAD6D17D13}" type="parTrans" cxnId="{315179B0-576C-4660-A484-BB4C0F55BB07}">
      <dgm:prSet/>
      <dgm:spPr/>
      <dgm:t>
        <a:bodyPr/>
        <a:lstStyle/>
        <a:p>
          <a:endParaRPr lang="en-US" sz="4000" b="1">
            <a:solidFill>
              <a:schemeClr val="tx1"/>
            </a:solidFill>
          </a:endParaRPr>
        </a:p>
      </dgm:t>
    </dgm:pt>
    <dgm:pt modelId="{26AB203A-F238-44FC-A3A4-59864C1B28CF}" type="sibTrans" cxnId="{315179B0-576C-4660-A484-BB4C0F55BB07}">
      <dgm:prSet/>
      <dgm:spPr/>
      <dgm:t>
        <a:bodyPr/>
        <a:lstStyle/>
        <a:p>
          <a:endParaRPr lang="en-US" sz="4000" b="1">
            <a:solidFill>
              <a:schemeClr val="tx1"/>
            </a:solidFill>
          </a:endParaRPr>
        </a:p>
      </dgm:t>
    </dgm:pt>
    <dgm:pt modelId="{44D01CA7-1797-4C55-A413-33D3B3C6B35D}">
      <dgm:prSet phldrT="[Text]" custT="1"/>
      <dgm:spPr/>
      <dgm:t>
        <a:bodyPr/>
        <a:lstStyle/>
        <a:p>
          <a:r>
            <a:rPr lang="en-US" sz="1100" b="1" dirty="0">
              <a:solidFill>
                <a:schemeClr val="tx1"/>
              </a:solidFill>
            </a:rPr>
            <a:t>UFS/NVMe/SATA</a:t>
          </a:r>
        </a:p>
      </dgm:t>
    </dgm:pt>
    <dgm:pt modelId="{F13EDE3E-D282-494B-92DE-D905CF92D51F}" type="parTrans" cxnId="{E876129B-CB57-4964-B874-186B5A50D894}">
      <dgm:prSet/>
      <dgm:spPr/>
      <dgm:t>
        <a:bodyPr/>
        <a:lstStyle/>
        <a:p>
          <a:endParaRPr lang="en-US" sz="4000" b="1">
            <a:solidFill>
              <a:schemeClr val="tx1"/>
            </a:solidFill>
          </a:endParaRPr>
        </a:p>
      </dgm:t>
    </dgm:pt>
    <dgm:pt modelId="{F7F9E77F-0D07-45CB-A7DF-AB37FD576E63}" type="sibTrans" cxnId="{E876129B-CB57-4964-B874-186B5A50D894}">
      <dgm:prSet/>
      <dgm:spPr/>
      <dgm:t>
        <a:bodyPr/>
        <a:lstStyle/>
        <a:p>
          <a:endParaRPr lang="en-US" sz="4000" b="1">
            <a:solidFill>
              <a:schemeClr val="tx1"/>
            </a:solidFill>
          </a:endParaRPr>
        </a:p>
      </dgm:t>
    </dgm:pt>
    <dgm:pt modelId="{2470DE02-E92D-493E-B113-4D09D9B44A18}" type="pres">
      <dgm:prSet presAssocID="{1C6BC98C-F34A-41C5-BFCA-9D7915D5DCB5}" presName="linearFlow" presStyleCnt="0">
        <dgm:presLayoutVars>
          <dgm:dir/>
          <dgm:resizeHandles val="exact"/>
        </dgm:presLayoutVars>
      </dgm:prSet>
      <dgm:spPr/>
    </dgm:pt>
    <dgm:pt modelId="{C482E89B-6319-4C59-886B-93889A1F418C}" type="pres">
      <dgm:prSet presAssocID="{222F72C6-0C7A-4DCA-AEC5-24554622FFF3}" presName="comp" presStyleCnt="0"/>
      <dgm:spPr/>
    </dgm:pt>
    <dgm:pt modelId="{B983C13B-CB4B-420F-98BF-F0905DC5F5CC}" type="pres">
      <dgm:prSet presAssocID="{222F72C6-0C7A-4DCA-AEC5-24554622FFF3}" presName="rect2" presStyleLbl="node1" presStyleIdx="0" presStyleCnt="5">
        <dgm:presLayoutVars>
          <dgm:bulletEnabled val="1"/>
        </dgm:presLayoutVars>
      </dgm:prSet>
      <dgm:spPr/>
    </dgm:pt>
    <dgm:pt modelId="{FB278904-2C53-451E-95CA-ABB9D3E74C36}" type="pres">
      <dgm:prSet presAssocID="{222F72C6-0C7A-4DCA-AEC5-24554622FFF3}" presName="rect1" presStyleLbl="lnNode1" presStyleIdx="0" presStyleCnt="5" custScaleX="114.216%" custScaleY="126.228%" custLinFactX="135.689%" custLinFactY="146.256%" custLinFactNeighborX="200%" custLinFactNeighborY="200%"/>
      <dgm:spPr>
        <a:blipFill>
          <a:blip xmlns:r="http://purl.oclc.org/ooxml/officeDocument/relationships" r:embed="rId1">
            <a:extLst>
              <a:ext uri="{28A0092B-C50C-407E-A947-70E740481C1C}">
                <a14:useLocalDpi xmlns:a14="http://schemas.microsoft.com/office/drawing/2010/main" val="0"/>
              </a:ext>
            </a:extLst>
          </a:blip>
          <a:srcRect/>
          <a:stretch>
            <a:fillRect l="-26%" r="-26%"/>
          </a:stretch>
        </a:blipFill>
      </dgm:spPr>
    </dgm:pt>
    <dgm:pt modelId="{91B07555-E52B-4951-AEE7-B9A33B3506ED}" type="pres">
      <dgm:prSet presAssocID="{A016F4D6-68F8-442E-907A-15E14E1A37B2}" presName="sibTrans" presStyleCnt="0"/>
      <dgm:spPr/>
    </dgm:pt>
    <dgm:pt modelId="{BCD3327F-E691-49FD-AA43-C84A16381547}" type="pres">
      <dgm:prSet presAssocID="{DC473F23-E953-48B6-BEFD-0980F46307C0}" presName="comp" presStyleCnt="0"/>
      <dgm:spPr/>
    </dgm:pt>
    <dgm:pt modelId="{B39B0908-F46D-42E9-B726-E6646C114A69}" type="pres">
      <dgm:prSet presAssocID="{DC473F23-E953-48B6-BEFD-0980F46307C0}" presName="rect2" presStyleLbl="node1" presStyleIdx="1" presStyleCnt="5">
        <dgm:presLayoutVars>
          <dgm:bulletEnabled val="1"/>
        </dgm:presLayoutVars>
      </dgm:prSet>
      <dgm:spPr/>
    </dgm:pt>
    <dgm:pt modelId="{42248A8F-FDF5-4F55-91C4-72D2F9709182}" type="pres">
      <dgm:prSet presAssocID="{DC473F23-E953-48B6-BEFD-0980F46307C0}" presName="rect1" presStyleLbl="lnNode1" presStyleIdx="1" presStyleCnt="5" custLinFactNeighborX="4.794%"/>
      <dgm:spPr>
        <a:blipFill>
          <a:blip xmlns:r="http://purl.oclc.org/ooxml/officeDocument/relationships" r:embed="rId2"/>
          <a:srcRect/>
          <a:stretch>
            <a:fillRect l="-17%" r="-17%"/>
          </a:stretch>
        </a:blipFill>
      </dgm:spPr>
    </dgm:pt>
    <dgm:pt modelId="{2A2543C5-C01B-4471-B298-3F89B50FA136}" type="pres">
      <dgm:prSet presAssocID="{51AEA2C5-5BC2-4486-AB20-7682ED9FCADE}" presName="sibTrans" presStyleCnt="0"/>
      <dgm:spPr/>
    </dgm:pt>
    <dgm:pt modelId="{9F74EFDA-F0D7-4CFD-990D-D18D413A23E7}" type="pres">
      <dgm:prSet presAssocID="{D438C548-5DE3-46FA-8171-2331827D25A6}" presName="comp" presStyleCnt="0"/>
      <dgm:spPr/>
    </dgm:pt>
    <dgm:pt modelId="{48802EBF-05E3-405A-B193-ACAAC6A78AE7}" type="pres">
      <dgm:prSet presAssocID="{D438C548-5DE3-46FA-8171-2331827D25A6}" presName="rect2" presStyleLbl="node1" presStyleIdx="2" presStyleCnt="5">
        <dgm:presLayoutVars>
          <dgm:bulletEnabled val="1"/>
        </dgm:presLayoutVars>
      </dgm:prSet>
      <dgm:spPr/>
    </dgm:pt>
    <dgm:pt modelId="{F4274928-3685-4F73-8F25-FEFC1AD94BA2}" type="pres">
      <dgm:prSet presAssocID="{D438C548-5DE3-46FA-8171-2331827D25A6}" presName="rect1" presStyleLbl="lnNode1" presStyleIdx="2" presStyleCnt="5"/>
      <dgm:spPr>
        <a:blipFill>
          <a:blip xmlns:r="http://purl.oclc.org/ooxml/officeDocument/relationships" r:embed="rId3">
            <a:extLst>
              <a:ext uri="{28A0092B-C50C-407E-A947-70E740481C1C}">
                <a14:useLocalDpi xmlns:a14="http://schemas.microsoft.com/office/drawing/2010/main" val="0"/>
              </a:ext>
            </a:extLst>
          </a:blip>
          <a:srcRect/>
          <a:stretch>
            <a:fillRect l="-26%" r="-26%"/>
          </a:stretch>
        </a:blipFill>
      </dgm:spPr>
    </dgm:pt>
    <dgm:pt modelId="{C75DE888-0C0B-41CA-B69B-84D025FA464A}" type="pres">
      <dgm:prSet presAssocID="{DDDF4296-4578-4716-846C-88CEC88C5822}" presName="sibTrans" presStyleCnt="0"/>
      <dgm:spPr/>
    </dgm:pt>
    <dgm:pt modelId="{5CD816CF-0409-42D6-AC6B-C5A06540646D}" type="pres">
      <dgm:prSet presAssocID="{22F8AE5F-C95E-4979-AD48-5BEE9FC73316}" presName="comp" presStyleCnt="0"/>
      <dgm:spPr/>
    </dgm:pt>
    <dgm:pt modelId="{EE72C7A6-8E70-47A7-AD49-895B0EC0A1A9}" type="pres">
      <dgm:prSet presAssocID="{22F8AE5F-C95E-4979-AD48-5BEE9FC73316}" presName="rect2" presStyleLbl="node1" presStyleIdx="3" presStyleCnt="5" custScaleX="114.127%" custScaleY="104.864%">
        <dgm:presLayoutVars>
          <dgm:bulletEnabled val="1"/>
        </dgm:presLayoutVars>
      </dgm:prSet>
      <dgm:spPr/>
    </dgm:pt>
    <dgm:pt modelId="{1BCA0588-11D9-4B7D-B406-B4927E3BC707}" type="pres">
      <dgm:prSet presAssocID="{22F8AE5F-C95E-4979-AD48-5BEE9FC73316}" presName="rect1" presStyleLbl="lnNode1" presStyleIdx="3" presStyleCnt="5" custLinFactX="-100%" custLinFactY="-149.561%" custLinFactNeighborX="-137.162%" custLinFactNeighborY="-200%"/>
      <dgm:spPr>
        <a:blipFill>
          <a:blip xmlns:r="http://purl.oclc.org/ooxml/officeDocument/relationships" r:embed="rId4">
            <a:extLst>
              <a:ext uri="{28A0092B-C50C-407E-A947-70E740481C1C}">
                <a14:useLocalDpi xmlns:a14="http://schemas.microsoft.com/office/drawing/2010/main" val="0"/>
              </a:ext>
            </a:extLst>
          </a:blip>
          <a:srcRect/>
          <a:stretch>
            <a:fillRect t="-16%" b="-16%"/>
          </a:stretch>
        </a:blipFill>
      </dgm:spPr>
    </dgm:pt>
    <dgm:pt modelId="{B6493393-89F1-4587-A57D-9F9AD4F4EE46}" type="pres">
      <dgm:prSet presAssocID="{26AB203A-F238-44FC-A3A4-59864C1B28CF}" presName="sibTrans" presStyleCnt="0"/>
      <dgm:spPr/>
    </dgm:pt>
    <dgm:pt modelId="{9E296232-E3F5-455E-AC76-666340461F0D}" type="pres">
      <dgm:prSet presAssocID="{44D01CA7-1797-4C55-A413-33D3B3C6B35D}" presName="comp" presStyleCnt="0"/>
      <dgm:spPr/>
    </dgm:pt>
    <dgm:pt modelId="{6CE50DBD-FEBC-467A-8C02-C12ABEA07737}" type="pres">
      <dgm:prSet presAssocID="{44D01CA7-1797-4C55-A413-33D3B3C6B35D}" presName="rect2" presStyleLbl="node1" presStyleIdx="4" presStyleCnt="5" custScaleX="138.272%" custLinFactNeighborX="5.957%" custLinFactNeighborY="62.3%">
        <dgm:presLayoutVars>
          <dgm:bulletEnabled val="1"/>
        </dgm:presLayoutVars>
      </dgm:prSet>
      <dgm:spPr/>
    </dgm:pt>
    <dgm:pt modelId="{298B1130-C974-4D14-8182-8DB02951AFEF}" type="pres">
      <dgm:prSet presAssocID="{44D01CA7-1797-4C55-A413-33D3B3C6B35D}" presName="rect1" presStyleLbl="lnNode1" presStyleIdx="4" presStyleCnt="5"/>
      <dgm:spPr>
        <a:blipFill rotWithShape="1">
          <a:blip xmlns:r="http://purl.oclc.org/ooxml/officeDocument/relationships" r:embed="rId5"/>
          <a:stretch>
            <a:fillRect/>
          </a:stretch>
        </a:blipFill>
      </dgm:spPr>
    </dgm:pt>
  </dgm:ptLst>
  <dgm:cxnLst>
    <dgm:cxn modelId="{6D743534-E1F6-4C92-9FAB-16A2CCD5E4FC}" type="presOf" srcId="{44D01CA7-1797-4C55-A413-33D3B3C6B35D}" destId="{6CE50DBD-FEBC-467A-8C02-C12ABEA07737}" srcOrd="0" destOrd="0" presId="urn:microsoft.com/office/officeart/2008/layout/AlternatingPictureBlocks"/>
    <dgm:cxn modelId="{B0AF8F4F-A9EF-494B-BFDA-ADC8279E29E1}" srcId="{1C6BC98C-F34A-41C5-BFCA-9D7915D5DCB5}" destId="{DC473F23-E953-48B6-BEFD-0980F46307C0}" srcOrd="1" destOrd="0" parTransId="{1045D9C6-E9B9-4ED2-9872-74D2A054F996}" sibTransId="{51AEA2C5-5BC2-4486-AB20-7682ED9FCADE}"/>
    <dgm:cxn modelId="{F75FD650-C366-1E47-AE67-894091691305}" type="presOf" srcId="{DC473F23-E953-48B6-BEFD-0980F46307C0}" destId="{B39B0908-F46D-42E9-B726-E6646C114A69}" srcOrd="0" destOrd="0" presId="urn:microsoft.com/office/officeart/2008/layout/AlternatingPictureBlocks"/>
    <dgm:cxn modelId="{77710058-FB74-C843-9A62-27ECB4A204FF}" type="presOf" srcId="{222F72C6-0C7A-4DCA-AEC5-24554622FFF3}" destId="{B983C13B-CB4B-420F-98BF-F0905DC5F5CC}" srcOrd="0" destOrd="0" presId="urn:microsoft.com/office/officeart/2008/layout/AlternatingPictureBlocks"/>
    <dgm:cxn modelId="{D3445A8B-9D9A-4CC5-88B2-DBE906835338}" srcId="{1C6BC98C-F34A-41C5-BFCA-9D7915D5DCB5}" destId="{D438C548-5DE3-46FA-8171-2331827D25A6}" srcOrd="2" destOrd="0" parTransId="{94786B50-A4CB-4DB4-A156-10A38FB60D73}" sibTransId="{DDDF4296-4578-4716-846C-88CEC88C5822}"/>
    <dgm:cxn modelId="{DBCF1E9A-5E3C-4869-BAFA-4F98564CC938}" srcId="{1C6BC98C-F34A-41C5-BFCA-9D7915D5DCB5}" destId="{222F72C6-0C7A-4DCA-AEC5-24554622FFF3}" srcOrd="0" destOrd="0" parTransId="{29FA1D27-7C35-4DCE-9362-8526302C427D}" sibTransId="{A016F4D6-68F8-442E-907A-15E14E1A37B2}"/>
    <dgm:cxn modelId="{E876129B-CB57-4964-B874-186B5A50D894}" srcId="{1C6BC98C-F34A-41C5-BFCA-9D7915D5DCB5}" destId="{44D01CA7-1797-4C55-A413-33D3B3C6B35D}" srcOrd="4" destOrd="0" parTransId="{F13EDE3E-D282-494B-92DE-D905CF92D51F}" sibTransId="{F7F9E77F-0D07-45CB-A7DF-AB37FD576E63}"/>
    <dgm:cxn modelId="{5AA1B0AB-676C-A245-8430-9294952411EC}" type="presOf" srcId="{1C6BC98C-F34A-41C5-BFCA-9D7915D5DCB5}" destId="{2470DE02-E92D-493E-B113-4D09D9B44A18}" srcOrd="0" destOrd="0" presId="urn:microsoft.com/office/officeart/2008/layout/AlternatingPictureBlocks"/>
    <dgm:cxn modelId="{315179B0-576C-4660-A484-BB4C0F55BB07}" srcId="{1C6BC98C-F34A-41C5-BFCA-9D7915D5DCB5}" destId="{22F8AE5F-C95E-4979-AD48-5BEE9FC73316}" srcOrd="3" destOrd="0" parTransId="{9C8124F2-4E9C-4589-9BFB-E4AAD6D17D13}" sibTransId="{26AB203A-F238-44FC-A3A4-59864C1B28CF}"/>
    <dgm:cxn modelId="{4D90DDD8-C14B-AB47-8E44-EC39E1582EC5}" type="presOf" srcId="{22F8AE5F-C95E-4979-AD48-5BEE9FC73316}" destId="{EE72C7A6-8E70-47A7-AD49-895B0EC0A1A9}" srcOrd="0" destOrd="0" presId="urn:microsoft.com/office/officeart/2008/layout/AlternatingPictureBlocks"/>
    <dgm:cxn modelId="{0703E7F8-9FBF-A94D-8A02-34D43E63A8A5}" type="presOf" srcId="{D438C548-5DE3-46FA-8171-2331827D25A6}" destId="{48802EBF-05E3-405A-B193-ACAAC6A78AE7}" srcOrd="0" destOrd="0" presId="urn:microsoft.com/office/officeart/2008/layout/AlternatingPictureBlocks"/>
    <dgm:cxn modelId="{F5B92F3D-73F8-F94C-AD17-D1DA0DF2ED8D}" type="presParOf" srcId="{2470DE02-E92D-493E-B113-4D09D9B44A18}" destId="{C482E89B-6319-4C59-886B-93889A1F418C}" srcOrd="0" destOrd="0" presId="urn:microsoft.com/office/officeart/2008/layout/AlternatingPictureBlocks"/>
    <dgm:cxn modelId="{30F9113D-D0E3-3740-A269-E27D50838F22}" type="presParOf" srcId="{C482E89B-6319-4C59-886B-93889A1F418C}" destId="{B983C13B-CB4B-420F-98BF-F0905DC5F5CC}" srcOrd="0" destOrd="0" presId="urn:microsoft.com/office/officeart/2008/layout/AlternatingPictureBlocks"/>
    <dgm:cxn modelId="{FB9CA9D5-572E-7E4C-B2BB-89AA6B56E9FE}" type="presParOf" srcId="{C482E89B-6319-4C59-886B-93889A1F418C}" destId="{FB278904-2C53-451E-95CA-ABB9D3E74C36}" srcOrd="1" destOrd="0" presId="urn:microsoft.com/office/officeart/2008/layout/AlternatingPictureBlocks"/>
    <dgm:cxn modelId="{4380AC9D-7C85-244D-86B8-094C090DCB44}" type="presParOf" srcId="{2470DE02-E92D-493E-B113-4D09D9B44A18}" destId="{91B07555-E52B-4951-AEE7-B9A33B3506ED}" srcOrd="1" destOrd="0" presId="urn:microsoft.com/office/officeart/2008/layout/AlternatingPictureBlocks"/>
    <dgm:cxn modelId="{20E3E10C-3190-0A41-B546-0F700EF56C14}" type="presParOf" srcId="{2470DE02-E92D-493E-B113-4D09D9B44A18}" destId="{BCD3327F-E691-49FD-AA43-C84A16381547}" srcOrd="2" destOrd="0" presId="urn:microsoft.com/office/officeart/2008/layout/AlternatingPictureBlocks"/>
    <dgm:cxn modelId="{427E8220-A1DD-E744-B934-840058B55ED3}" type="presParOf" srcId="{BCD3327F-E691-49FD-AA43-C84A16381547}" destId="{B39B0908-F46D-42E9-B726-E6646C114A69}" srcOrd="0" destOrd="0" presId="urn:microsoft.com/office/officeart/2008/layout/AlternatingPictureBlocks"/>
    <dgm:cxn modelId="{2BA79B80-1264-1446-9C0D-61B1D73799EC}" type="presParOf" srcId="{BCD3327F-E691-49FD-AA43-C84A16381547}" destId="{42248A8F-FDF5-4F55-91C4-72D2F9709182}" srcOrd="1" destOrd="0" presId="urn:microsoft.com/office/officeart/2008/layout/AlternatingPictureBlocks"/>
    <dgm:cxn modelId="{0E425039-B666-FE4D-A0B7-5FBA72689A12}" type="presParOf" srcId="{2470DE02-E92D-493E-B113-4D09D9B44A18}" destId="{2A2543C5-C01B-4471-B298-3F89B50FA136}" srcOrd="3" destOrd="0" presId="urn:microsoft.com/office/officeart/2008/layout/AlternatingPictureBlocks"/>
    <dgm:cxn modelId="{621DA423-0EA8-914F-9E26-1783350C8498}" type="presParOf" srcId="{2470DE02-E92D-493E-B113-4D09D9B44A18}" destId="{9F74EFDA-F0D7-4CFD-990D-D18D413A23E7}" srcOrd="4" destOrd="0" presId="urn:microsoft.com/office/officeart/2008/layout/AlternatingPictureBlocks"/>
    <dgm:cxn modelId="{7D6CC27A-A88E-964E-A23D-E058BD90B8E9}" type="presParOf" srcId="{9F74EFDA-F0D7-4CFD-990D-D18D413A23E7}" destId="{48802EBF-05E3-405A-B193-ACAAC6A78AE7}" srcOrd="0" destOrd="0" presId="urn:microsoft.com/office/officeart/2008/layout/AlternatingPictureBlocks"/>
    <dgm:cxn modelId="{7C66FEFA-FE85-F744-BD76-0B5694B18ADE}" type="presParOf" srcId="{9F74EFDA-F0D7-4CFD-990D-D18D413A23E7}" destId="{F4274928-3685-4F73-8F25-FEFC1AD94BA2}" srcOrd="1" destOrd="0" presId="urn:microsoft.com/office/officeart/2008/layout/AlternatingPictureBlocks"/>
    <dgm:cxn modelId="{C8065ADC-9330-C84C-89FF-2215A0CDC9DE}" type="presParOf" srcId="{2470DE02-E92D-493E-B113-4D09D9B44A18}" destId="{C75DE888-0C0B-41CA-B69B-84D025FA464A}" srcOrd="5" destOrd="0" presId="urn:microsoft.com/office/officeart/2008/layout/AlternatingPictureBlocks"/>
    <dgm:cxn modelId="{2AD61B5F-30F3-DB44-A731-B05B489E3C43}" type="presParOf" srcId="{2470DE02-E92D-493E-B113-4D09D9B44A18}" destId="{5CD816CF-0409-42D6-AC6B-C5A06540646D}" srcOrd="6" destOrd="0" presId="urn:microsoft.com/office/officeart/2008/layout/AlternatingPictureBlocks"/>
    <dgm:cxn modelId="{FF774CB2-BD48-664D-A752-6E96E5F2B1A9}" type="presParOf" srcId="{5CD816CF-0409-42D6-AC6B-C5A06540646D}" destId="{EE72C7A6-8E70-47A7-AD49-895B0EC0A1A9}" srcOrd="0" destOrd="0" presId="urn:microsoft.com/office/officeart/2008/layout/AlternatingPictureBlocks"/>
    <dgm:cxn modelId="{6C047C24-0AC5-C84F-B920-9C245620271B}" type="presParOf" srcId="{5CD816CF-0409-42D6-AC6B-C5A06540646D}" destId="{1BCA0588-11D9-4B7D-B406-B4927E3BC707}" srcOrd="1" destOrd="0" presId="urn:microsoft.com/office/officeart/2008/layout/AlternatingPictureBlocks"/>
    <dgm:cxn modelId="{EE306F8F-1EC8-44AF-98A1-DDC07258949C}" type="presParOf" srcId="{2470DE02-E92D-493E-B113-4D09D9B44A18}" destId="{B6493393-89F1-4587-A57D-9F9AD4F4EE46}" srcOrd="7" destOrd="0" presId="urn:microsoft.com/office/officeart/2008/layout/AlternatingPictureBlocks"/>
    <dgm:cxn modelId="{D827766A-F26A-4804-AACB-3B8AD849D37A}" type="presParOf" srcId="{2470DE02-E92D-493E-B113-4D09D9B44A18}" destId="{9E296232-E3F5-455E-AC76-666340461F0D}" srcOrd="8" destOrd="0" presId="urn:microsoft.com/office/officeart/2008/layout/AlternatingPictureBlocks"/>
    <dgm:cxn modelId="{F7534D0F-7861-454C-A871-E7896EDAC923}" type="presParOf" srcId="{9E296232-E3F5-455E-AC76-666340461F0D}" destId="{6CE50DBD-FEBC-467A-8C02-C12ABEA07737}" srcOrd="0" destOrd="0" presId="urn:microsoft.com/office/officeart/2008/layout/AlternatingPictureBlocks"/>
    <dgm:cxn modelId="{E930CF23-8499-4796-9461-1C28B2915620}" type="presParOf" srcId="{9E296232-E3F5-455E-AC76-666340461F0D}" destId="{298B1130-C974-4D14-8182-8DB02951AFEF}" srcOrd="1" destOrd="0" presId="urn:microsoft.com/office/officeart/2008/layout/AlternatingPictureBlocks"/>
  </dgm:cxnLst>
  <dgm:bg/>
  <dgm:whole>
    <a:ln>
      <a:solidFill>
        <a:schemeClr val="tx1"/>
      </a:solidFill>
    </a:ln>
  </dgm:whole>
  <dgm:extLst>
    <a:ext uri="http://schemas.microsoft.com/office/drawing/2008/diagram">
      <dsp:dataModelExt xmlns:dsp="http://schemas.microsoft.com/office/drawing/2008/diagram" relId="rId22" minVer="http://schemas.openxmlformats.org/drawingml/2006/diagram"/>
    </a:ext>
  </dgm:extLst>
</dgm:dataModel>
</file>

<file path=ppt/diagrams/data5.xml><?xml version="1.0" encoding="utf-8"?>
<dgm:dataModel xmlns:dgm="http://purl.oclc.org/ooxml/drawingml/diagram" xmlns:a="http://purl.oclc.org/ooxml/drawingml/main">
  <dgm:ptLst>
    <dgm:pt modelId="{1C6BC98C-F34A-41C5-BFCA-9D7915D5DCB5}" type="doc">
      <dgm:prSet loTypeId="urn:microsoft.com/office/officeart/2008/layout/AlternatingPictureBlocks" loCatId="list" qsTypeId="urn:microsoft.com/office/officeart/2005/8/quickstyle/3d1" qsCatId="3D" csTypeId="urn:microsoft.com/office/officeart/2005/8/colors/colorful1" csCatId="colorful" phldr="1"/>
      <dgm:spPr/>
    </dgm:pt>
    <dgm:pt modelId="{222F72C6-0C7A-4DCA-AEC5-24554622FFF3}">
      <dgm:prSet phldrT="[Text]" custT="1"/>
      <dgm:spPr/>
      <dgm:t>
        <a:bodyPr/>
        <a:lstStyle/>
        <a:p>
          <a:r>
            <a:rPr lang="en-US" sz="1000" dirty="0">
              <a:solidFill>
                <a:schemeClr val="tx1"/>
              </a:solidFill>
            </a:rPr>
            <a:t>AHB/APB/AXI</a:t>
          </a:r>
        </a:p>
      </dgm:t>
    </dgm:pt>
    <dgm:pt modelId="{29FA1D27-7C35-4DCE-9362-8526302C427D}" type="parTrans" cxnId="{DBCF1E9A-5E3C-4869-BAFA-4F98564CC938}">
      <dgm:prSet/>
      <dgm:spPr/>
      <dgm:t>
        <a:bodyPr/>
        <a:lstStyle/>
        <a:p>
          <a:endParaRPr lang="en-US" sz="3200">
            <a:solidFill>
              <a:schemeClr val="tx1"/>
            </a:solidFill>
          </a:endParaRPr>
        </a:p>
      </dgm:t>
    </dgm:pt>
    <dgm:pt modelId="{A016F4D6-68F8-442E-907A-15E14E1A37B2}" type="sibTrans" cxnId="{DBCF1E9A-5E3C-4869-BAFA-4F98564CC938}">
      <dgm:prSet/>
      <dgm:spPr/>
      <dgm:t>
        <a:bodyPr/>
        <a:lstStyle/>
        <a:p>
          <a:endParaRPr lang="en-US" sz="3200">
            <a:solidFill>
              <a:schemeClr val="tx1"/>
            </a:solidFill>
          </a:endParaRPr>
        </a:p>
      </dgm:t>
    </dgm:pt>
    <dgm:pt modelId="{DC473F23-E953-48B6-BEFD-0980F46307C0}">
      <dgm:prSet phldrT="[Text]" custT="1"/>
      <dgm:spPr/>
      <dgm:t>
        <a:bodyPr/>
        <a:lstStyle/>
        <a:p>
          <a:r>
            <a:rPr lang="en-US" sz="1000" dirty="0">
              <a:solidFill>
                <a:schemeClr val="tx1"/>
              </a:solidFill>
            </a:rPr>
            <a:t>SDIO/SPI/I2C</a:t>
          </a:r>
        </a:p>
      </dgm:t>
    </dgm:pt>
    <dgm:pt modelId="{1045D9C6-E9B9-4ED2-9872-74D2A054F996}" type="parTrans" cxnId="{B0AF8F4F-A9EF-494B-BFDA-ADC8279E29E1}">
      <dgm:prSet/>
      <dgm:spPr/>
      <dgm:t>
        <a:bodyPr/>
        <a:lstStyle/>
        <a:p>
          <a:endParaRPr lang="en-US" sz="3200">
            <a:solidFill>
              <a:schemeClr val="tx1"/>
            </a:solidFill>
          </a:endParaRPr>
        </a:p>
      </dgm:t>
    </dgm:pt>
    <dgm:pt modelId="{51AEA2C5-5BC2-4486-AB20-7682ED9FCADE}" type="sibTrans" cxnId="{B0AF8F4F-A9EF-494B-BFDA-ADC8279E29E1}">
      <dgm:prSet/>
      <dgm:spPr/>
      <dgm:t>
        <a:bodyPr/>
        <a:lstStyle/>
        <a:p>
          <a:endParaRPr lang="en-US" sz="3200">
            <a:solidFill>
              <a:schemeClr val="tx1"/>
            </a:solidFill>
          </a:endParaRPr>
        </a:p>
      </dgm:t>
    </dgm:pt>
    <dgm:pt modelId="{4832A00D-4217-448B-B789-3862EA458F10}">
      <dgm:prSet phldrT="[Text]" custT="1"/>
      <dgm:spPr/>
      <dgm:t>
        <a:bodyPr/>
        <a:lstStyle/>
        <a:p>
          <a:r>
            <a:rPr lang="en-US" sz="1000" dirty="0">
              <a:solidFill>
                <a:schemeClr val="tx1"/>
              </a:solidFill>
            </a:rPr>
            <a:t>USB/UART/Ethernet</a:t>
          </a:r>
        </a:p>
      </dgm:t>
    </dgm:pt>
    <dgm:pt modelId="{77B52376-AE0B-40F5-857A-1A770F7B46D3}" type="parTrans" cxnId="{2B17A2E5-9983-4D2F-B01C-1201E9624714}">
      <dgm:prSet/>
      <dgm:spPr/>
      <dgm:t>
        <a:bodyPr/>
        <a:lstStyle/>
        <a:p>
          <a:endParaRPr lang="en-US" sz="3200">
            <a:solidFill>
              <a:schemeClr val="tx1"/>
            </a:solidFill>
          </a:endParaRPr>
        </a:p>
      </dgm:t>
    </dgm:pt>
    <dgm:pt modelId="{9E376C56-041F-45EF-B2E1-DDF8FF3A156A}" type="sibTrans" cxnId="{2B17A2E5-9983-4D2F-B01C-1201E9624714}">
      <dgm:prSet/>
      <dgm:spPr/>
      <dgm:t>
        <a:bodyPr/>
        <a:lstStyle/>
        <a:p>
          <a:endParaRPr lang="en-US" sz="3200">
            <a:solidFill>
              <a:schemeClr val="tx1"/>
            </a:solidFill>
          </a:endParaRPr>
        </a:p>
      </dgm:t>
    </dgm:pt>
    <dgm:pt modelId="{351B603D-A235-49A9-8FF3-8F2DCA4329C9}">
      <dgm:prSet phldrT="[Text]" custT="1"/>
      <dgm:spPr/>
      <dgm:t>
        <a:bodyPr/>
        <a:lstStyle/>
        <a:p>
          <a:r>
            <a:rPr lang="en-US" sz="1000" dirty="0">
              <a:solidFill>
                <a:schemeClr val="tx1"/>
              </a:solidFill>
            </a:rPr>
            <a:t>PCIe</a:t>
          </a:r>
        </a:p>
      </dgm:t>
    </dgm:pt>
    <dgm:pt modelId="{82787DFC-7527-4793-A3F3-93B4F0F4690B}" type="parTrans" cxnId="{06FEA968-8106-4EF5-B902-D216AB199319}">
      <dgm:prSet/>
      <dgm:spPr/>
      <dgm:t>
        <a:bodyPr/>
        <a:lstStyle/>
        <a:p>
          <a:endParaRPr lang="en-US" sz="3200">
            <a:solidFill>
              <a:schemeClr val="tx1"/>
            </a:solidFill>
          </a:endParaRPr>
        </a:p>
      </dgm:t>
    </dgm:pt>
    <dgm:pt modelId="{D53B3C4B-80DF-49DA-9B8E-68377A7D56EE}" type="sibTrans" cxnId="{06FEA968-8106-4EF5-B902-D216AB199319}">
      <dgm:prSet/>
      <dgm:spPr/>
      <dgm:t>
        <a:bodyPr/>
        <a:lstStyle/>
        <a:p>
          <a:endParaRPr lang="en-US" sz="3200">
            <a:solidFill>
              <a:schemeClr val="tx1"/>
            </a:solidFill>
          </a:endParaRPr>
        </a:p>
      </dgm:t>
    </dgm:pt>
    <dgm:pt modelId="{9895F9D4-B73C-4F0C-BC74-FDE7B9CAAE3E}">
      <dgm:prSet phldrT="[Text]" custT="1"/>
      <dgm:spPr/>
      <dgm:t>
        <a:bodyPr/>
        <a:lstStyle/>
        <a:p>
          <a:r>
            <a:rPr lang="en-US" sz="1000" dirty="0">
              <a:solidFill>
                <a:schemeClr val="tx1"/>
              </a:solidFill>
            </a:rPr>
            <a:t>CAN/LIN/Flexray</a:t>
          </a:r>
        </a:p>
      </dgm:t>
    </dgm:pt>
    <dgm:pt modelId="{35623884-715D-4AE9-BFFD-C4AA7E113B96}" type="parTrans" cxnId="{B31DB3B3-0AE3-4368-A029-80AD52DD7BFB}">
      <dgm:prSet/>
      <dgm:spPr/>
      <dgm:t>
        <a:bodyPr/>
        <a:lstStyle/>
        <a:p>
          <a:endParaRPr lang="en-US" sz="3200">
            <a:solidFill>
              <a:schemeClr val="tx1"/>
            </a:solidFill>
          </a:endParaRPr>
        </a:p>
      </dgm:t>
    </dgm:pt>
    <dgm:pt modelId="{E2602753-CDD0-43B0-9A9E-FC04620383AC}" type="sibTrans" cxnId="{B31DB3B3-0AE3-4368-A029-80AD52DD7BFB}">
      <dgm:prSet/>
      <dgm:spPr/>
      <dgm:t>
        <a:bodyPr/>
        <a:lstStyle/>
        <a:p>
          <a:endParaRPr lang="en-US" sz="3200">
            <a:solidFill>
              <a:schemeClr val="tx1"/>
            </a:solidFill>
          </a:endParaRPr>
        </a:p>
      </dgm:t>
    </dgm:pt>
    <dgm:pt modelId="{2470DE02-E92D-493E-B113-4D09D9B44A18}" type="pres">
      <dgm:prSet presAssocID="{1C6BC98C-F34A-41C5-BFCA-9D7915D5DCB5}" presName="linearFlow" presStyleCnt="0">
        <dgm:presLayoutVars>
          <dgm:dir/>
          <dgm:resizeHandles val="exact"/>
        </dgm:presLayoutVars>
      </dgm:prSet>
      <dgm:spPr/>
    </dgm:pt>
    <dgm:pt modelId="{C482E89B-6319-4C59-886B-93889A1F418C}" type="pres">
      <dgm:prSet presAssocID="{222F72C6-0C7A-4DCA-AEC5-24554622FFF3}" presName="comp" presStyleCnt="0"/>
      <dgm:spPr/>
    </dgm:pt>
    <dgm:pt modelId="{B983C13B-CB4B-420F-98BF-F0905DC5F5CC}" type="pres">
      <dgm:prSet presAssocID="{222F72C6-0C7A-4DCA-AEC5-24554622FFF3}" presName="rect2" presStyleLbl="node1" presStyleIdx="0" presStyleCnt="5" custLinFactNeighborX="0%" custLinFactNeighborY="-72.031%">
        <dgm:presLayoutVars>
          <dgm:bulletEnabled val="1"/>
        </dgm:presLayoutVars>
      </dgm:prSet>
      <dgm:spPr/>
    </dgm:pt>
    <dgm:pt modelId="{FB278904-2C53-451E-95CA-ABB9D3E74C36}" type="pres">
      <dgm:prSet presAssocID="{222F72C6-0C7A-4DCA-AEC5-24554622FFF3}" presName="rect1" presStyleLbl="lnNode1" presStyleIdx="0" presStyleCnt="5" custLinFactNeighborX="-13.123%" custLinFactNeighborY="-80.798%"/>
      <dgm:spPr>
        <a:blipFill>
          <a:blip xmlns:r="http://purl.oclc.org/ooxml/officeDocument/relationships" r:embed="rId1">
            <a:extLst>
              <a:ext uri="{28A0092B-C50C-407E-A947-70E740481C1C}">
                <a14:useLocalDpi xmlns:a14="http://schemas.microsoft.com/office/drawing/2010/main" val="0"/>
              </a:ext>
            </a:extLst>
          </a:blip>
          <a:srcRect/>
          <a:stretch>
            <a:fillRect l="-58%" r="-58%"/>
          </a:stretch>
        </a:blipFill>
      </dgm:spPr>
    </dgm:pt>
    <dgm:pt modelId="{91B07555-E52B-4951-AEE7-B9A33B3506ED}" type="pres">
      <dgm:prSet presAssocID="{A016F4D6-68F8-442E-907A-15E14E1A37B2}" presName="sibTrans" presStyleCnt="0"/>
      <dgm:spPr/>
    </dgm:pt>
    <dgm:pt modelId="{BCD3327F-E691-49FD-AA43-C84A16381547}" type="pres">
      <dgm:prSet presAssocID="{DC473F23-E953-48B6-BEFD-0980F46307C0}" presName="comp" presStyleCnt="0"/>
      <dgm:spPr/>
    </dgm:pt>
    <dgm:pt modelId="{B39B0908-F46D-42E9-B726-E6646C114A69}" type="pres">
      <dgm:prSet presAssocID="{DC473F23-E953-48B6-BEFD-0980F46307C0}" presName="rect2" presStyleLbl="node1" presStyleIdx="1" presStyleCnt="5" custLinFactNeighborY="-23.395%">
        <dgm:presLayoutVars>
          <dgm:bulletEnabled val="1"/>
        </dgm:presLayoutVars>
      </dgm:prSet>
      <dgm:spPr/>
    </dgm:pt>
    <dgm:pt modelId="{42248A8F-FDF5-4F55-91C4-72D2F9709182}" type="pres">
      <dgm:prSet presAssocID="{DC473F23-E953-48B6-BEFD-0980F46307C0}" presName="rect1" presStyleLbl="lnNode1" presStyleIdx="1" presStyleCnt="5" custLinFactNeighborY="-36.385%"/>
      <dgm:spPr>
        <a:blipFill>
          <a:blip xmlns:r="http://purl.oclc.org/ooxml/officeDocument/relationships" r:embed="rId2">
            <a:extLst>
              <a:ext uri="{28A0092B-C50C-407E-A947-70E740481C1C}">
                <a14:useLocalDpi xmlns:a14="http://schemas.microsoft.com/office/drawing/2010/main" val="0"/>
              </a:ext>
            </a:extLst>
          </a:blip>
          <a:srcRect/>
          <a:stretch>
            <a:fillRect l="-37%" r="-37%"/>
          </a:stretch>
        </a:blipFill>
      </dgm:spPr>
    </dgm:pt>
    <dgm:pt modelId="{2A2543C5-C01B-4471-B298-3F89B50FA136}" type="pres">
      <dgm:prSet presAssocID="{51AEA2C5-5BC2-4486-AB20-7682ED9FCADE}" presName="sibTrans" presStyleCnt="0"/>
      <dgm:spPr/>
    </dgm:pt>
    <dgm:pt modelId="{948BEEDA-392D-4636-80B9-24652144BC98}" type="pres">
      <dgm:prSet presAssocID="{4832A00D-4217-448B-B789-3862EA458F10}" presName="comp" presStyleCnt="0"/>
      <dgm:spPr/>
    </dgm:pt>
    <dgm:pt modelId="{78FD93FA-43A3-442F-8F4A-0BF06F67D8CE}" type="pres">
      <dgm:prSet presAssocID="{4832A00D-4217-448B-B789-3862EA458F10}" presName="rect2" presStyleLbl="node1" presStyleIdx="2" presStyleCnt="5" custScaleX="159.212%" custScaleY="145.315%" custLinFactNeighborX="8.496%" custLinFactNeighborY="-31.181%">
        <dgm:presLayoutVars>
          <dgm:bulletEnabled val="1"/>
        </dgm:presLayoutVars>
      </dgm:prSet>
      <dgm:spPr/>
    </dgm:pt>
    <dgm:pt modelId="{C132E398-B353-49BE-917A-9453AE9F4055}" type="pres">
      <dgm:prSet presAssocID="{4832A00D-4217-448B-B789-3862EA458F10}" presName="rect1" presStyleLbl="lnNode1" presStyleIdx="2" presStyleCnt="5" custLinFactNeighborY="-31.181%"/>
      <dgm:spPr>
        <a:blipFill>
          <a:blip xmlns:r="http://purl.oclc.org/ooxml/officeDocument/relationships" r:embed="rId3">
            <a:extLst>
              <a:ext uri="{28A0092B-C50C-407E-A947-70E740481C1C}">
                <a14:useLocalDpi xmlns:a14="http://schemas.microsoft.com/office/drawing/2010/main" val="0"/>
              </a:ext>
            </a:extLst>
          </a:blip>
          <a:srcRect/>
          <a:stretch>
            <a:fillRect l="-26%" r="-26%"/>
          </a:stretch>
        </a:blipFill>
      </dgm:spPr>
    </dgm:pt>
    <dgm:pt modelId="{542B4330-3E9C-47D8-A18B-E56B554BAB2A}" type="pres">
      <dgm:prSet presAssocID="{9E376C56-041F-45EF-B2E1-DDF8FF3A156A}" presName="sibTrans" presStyleCnt="0"/>
      <dgm:spPr/>
    </dgm:pt>
    <dgm:pt modelId="{117A7D80-E83B-455A-B4AD-D93F66440107}" type="pres">
      <dgm:prSet presAssocID="{351B603D-A235-49A9-8FF3-8F2DCA4329C9}" presName="comp" presStyleCnt="0"/>
      <dgm:spPr/>
    </dgm:pt>
    <dgm:pt modelId="{268D6F6A-EA75-4721-BDDB-99E82A88D037}" type="pres">
      <dgm:prSet presAssocID="{351B603D-A235-49A9-8FF3-8F2DCA4329C9}" presName="rect2" presStyleLbl="node1" presStyleIdx="3" presStyleCnt="5" custLinFactNeighborY="-33.788%">
        <dgm:presLayoutVars>
          <dgm:bulletEnabled val="1"/>
        </dgm:presLayoutVars>
      </dgm:prSet>
      <dgm:spPr/>
    </dgm:pt>
    <dgm:pt modelId="{FDFCD7A8-52D5-4886-BE4A-0D698762A2F9}" type="pres">
      <dgm:prSet presAssocID="{351B603D-A235-49A9-8FF3-8F2DCA4329C9}" presName="rect1" presStyleLbl="lnNode1" presStyleIdx="3" presStyleCnt="5" custLinFactNeighborY="-33.788%"/>
      <dgm:spPr>
        <a:blipFill>
          <a:blip xmlns:r="http://purl.oclc.org/ooxml/officeDocument/relationships" r:embed="rId4">
            <a:extLst>
              <a:ext uri="{28A0092B-C50C-407E-A947-70E740481C1C}">
                <a14:useLocalDpi xmlns:a14="http://schemas.microsoft.com/office/drawing/2010/main" val="0"/>
              </a:ext>
            </a:extLst>
          </a:blip>
          <a:srcRect/>
          <a:stretch>
            <a:fillRect t="-2%" b="-2%"/>
          </a:stretch>
        </a:blipFill>
      </dgm:spPr>
    </dgm:pt>
    <dgm:pt modelId="{5F310F3A-1439-43D6-A1CA-4CD3CC71FDB8}" type="pres">
      <dgm:prSet presAssocID="{D53B3C4B-80DF-49DA-9B8E-68377A7D56EE}" presName="sibTrans" presStyleCnt="0"/>
      <dgm:spPr/>
    </dgm:pt>
    <dgm:pt modelId="{20E640EA-7662-49B4-9DA8-6F6F6DFC115A}" type="pres">
      <dgm:prSet presAssocID="{9895F9D4-B73C-4F0C-BC74-FDE7B9CAAE3E}" presName="comp" presStyleCnt="0"/>
      <dgm:spPr/>
    </dgm:pt>
    <dgm:pt modelId="{72D30FC7-C152-4D7A-944D-60279CEF0D5C}" type="pres">
      <dgm:prSet presAssocID="{9895F9D4-B73C-4F0C-BC74-FDE7B9CAAE3E}" presName="rect2" presStyleLbl="node1" presStyleIdx="4" presStyleCnt="5">
        <dgm:presLayoutVars>
          <dgm:bulletEnabled val="1"/>
        </dgm:presLayoutVars>
      </dgm:prSet>
      <dgm:spPr/>
    </dgm:pt>
    <dgm:pt modelId="{EFA4A984-E1BB-45BA-BAFE-062024073640}" type="pres">
      <dgm:prSet presAssocID="{9895F9D4-B73C-4F0C-BC74-FDE7B9CAAE3E}" presName="rect1" presStyleLbl="lnNode1" presStyleIdx="4" presStyleCnt="5"/>
      <dgm:spPr>
        <a:blipFill>
          <a:blip xmlns:r="http://purl.oclc.org/ooxml/officeDocument/relationships" r:embed="rId5">
            <a:extLst>
              <a:ext uri="{28A0092B-C50C-407E-A947-70E740481C1C}">
                <a14:useLocalDpi xmlns:a14="http://schemas.microsoft.com/office/drawing/2010/main" val="0"/>
              </a:ext>
            </a:extLst>
          </a:blip>
          <a:srcRect/>
          <a:stretch>
            <a:fillRect l="-57%" r="-57%"/>
          </a:stretch>
        </a:blipFill>
      </dgm:spPr>
    </dgm:pt>
  </dgm:ptLst>
  <dgm:cxnLst>
    <dgm:cxn modelId="{2516FA2B-1C8E-7144-94D6-1817DC965429}" type="presOf" srcId="{222F72C6-0C7A-4DCA-AEC5-24554622FFF3}" destId="{B983C13B-CB4B-420F-98BF-F0905DC5F5CC}" srcOrd="0" destOrd="0" presId="urn:microsoft.com/office/officeart/2008/layout/AlternatingPictureBlocks"/>
    <dgm:cxn modelId="{45D78064-0F36-4B77-B772-B56D0BF13C47}" type="presOf" srcId="{351B603D-A235-49A9-8FF3-8F2DCA4329C9}" destId="{268D6F6A-EA75-4721-BDDB-99E82A88D037}" srcOrd="0" destOrd="0" presId="urn:microsoft.com/office/officeart/2008/layout/AlternatingPictureBlocks"/>
    <dgm:cxn modelId="{06FEA968-8106-4EF5-B902-D216AB199319}" srcId="{1C6BC98C-F34A-41C5-BFCA-9D7915D5DCB5}" destId="{351B603D-A235-49A9-8FF3-8F2DCA4329C9}" srcOrd="3" destOrd="0" parTransId="{82787DFC-7527-4793-A3F3-93B4F0F4690B}" sibTransId="{D53B3C4B-80DF-49DA-9B8E-68377A7D56EE}"/>
    <dgm:cxn modelId="{B0AF8F4F-A9EF-494B-BFDA-ADC8279E29E1}" srcId="{1C6BC98C-F34A-41C5-BFCA-9D7915D5DCB5}" destId="{DC473F23-E953-48B6-BEFD-0980F46307C0}" srcOrd="1" destOrd="0" parTransId="{1045D9C6-E9B9-4ED2-9872-74D2A054F996}" sibTransId="{51AEA2C5-5BC2-4486-AB20-7682ED9FCADE}"/>
    <dgm:cxn modelId="{5AA55374-3106-2B4A-AA07-596B47C07C1F}" type="presOf" srcId="{1C6BC98C-F34A-41C5-BFCA-9D7915D5DCB5}" destId="{2470DE02-E92D-493E-B113-4D09D9B44A18}" srcOrd="0" destOrd="0" presId="urn:microsoft.com/office/officeart/2008/layout/AlternatingPictureBlocks"/>
    <dgm:cxn modelId="{1DF1DB98-8BDC-2A42-875C-C4E29D8DBF34}" type="presOf" srcId="{4832A00D-4217-448B-B789-3862EA458F10}" destId="{78FD93FA-43A3-442F-8F4A-0BF06F67D8CE}" srcOrd="0" destOrd="0" presId="urn:microsoft.com/office/officeart/2008/layout/AlternatingPictureBlocks"/>
    <dgm:cxn modelId="{DBCF1E9A-5E3C-4869-BAFA-4F98564CC938}" srcId="{1C6BC98C-F34A-41C5-BFCA-9D7915D5DCB5}" destId="{222F72C6-0C7A-4DCA-AEC5-24554622FFF3}" srcOrd="0" destOrd="0" parTransId="{29FA1D27-7C35-4DCE-9362-8526302C427D}" sibTransId="{A016F4D6-68F8-442E-907A-15E14E1A37B2}"/>
    <dgm:cxn modelId="{B31DB3B3-0AE3-4368-A029-80AD52DD7BFB}" srcId="{1C6BC98C-F34A-41C5-BFCA-9D7915D5DCB5}" destId="{9895F9D4-B73C-4F0C-BC74-FDE7B9CAAE3E}" srcOrd="4" destOrd="0" parTransId="{35623884-715D-4AE9-BFFD-C4AA7E113B96}" sibTransId="{E2602753-CDD0-43B0-9A9E-FC04620383AC}"/>
    <dgm:cxn modelId="{17D013D5-7DC3-E04A-8C08-3885FDAD66D9}" type="presOf" srcId="{DC473F23-E953-48B6-BEFD-0980F46307C0}" destId="{B39B0908-F46D-42E9-B726-E6646C114A69}" srcOrd="0" destOrd="0" presId="urn:microsoft.com/office/officeart/2008/layout/AlternatingPictureBlocks"/>
    <dgm:cxn modelId="{2B17A2E5-9983-4D2F-B01C-1201E9624714}" srcId="{1C6BC98C-F34A-41C5-BFCA-9D7915D5DCB5}" destId="{4832A00D-4217-448B-B789-3862EA458F10}" srcOrd="2" destOrd="0" parTransId="{77B52376-AE0B-40F5-857A-1A770F7B46D3}" sibTransId="{9E376C56-041F-45EF-B2E1-DDF8FF3A156A}"/>
    <dgm:cxn modelId="{436BC2EB-11D6-4DE2-9697-7CF72F142994}" type="presOf" srcId="{9895F9D4-B73C-4F0C-BC74-FDE7B9CAAE3E}" destId="{72D30FC7-C152-4D7A-944D-60279CEF0D5C}" srcOrd="0" destOrd="0" presId="urn:microsoft.com/office/officeart/2008/layout/AlternatingPictureBlocks"/>
    <dgm:cxn modelId="{2511A337-605F-3543-96EE-6FDAFF1F1021}" type="presParOf" srcId="{2470DE02-E92D-493E-B113-4D09D9B44A18}" destId="{C482E89B-6319-4C59-886B-93889A1F418C}" srcOrd="0" destOrd="0" presId="urn:microsoft.com/office/officeart/2008/layout/AlternatingPictureBlocks"/>
    <dgm:cxn modelId="{66C00046-1DE3-354C-99D7-D0F67662CB72}" type="presParOf" srcId="{C482E89B-6319-4C59-886B-93889A1F418C}" destId="{B983C13B-CB4B-420F-98BF-F0905DC5F5CC}" srcOrd="0" destOrd="0" presId="urn:microsoft.com/office/officeart/2008/layout/AlternatingPictureBlocks"/>
    <dgm:cxn modelId="{D26662D7-1594-8846-9A7B-93B9625F6D1F}" type="presParOf" srcId="{C482E89B-6319-4C59-886B-93889A1F418C}" destId="{FB278904-2C53-451E-95CA-ABB9D3E74C36}" srcOrd="1" destOrd="0" presId="urn:microsoft.com/office/officeart/2008/layout/AlternatingPictureBlocks"/>
    <dgm:cxn modelId="{AD396111-07F3-944C-9976-62CDE72E94B6}" type="presParOf" srcId="{2470DE02-E92D-493E-B113-4D09D9B44A18}" destId="{91B07555-E52B-4951-AEE7-B9A33B3506ED}" srcOrd="1" destOrd="0" presId="urn:microsoft.com/office/officeart/2008/layout/AlternatingPictureBlocks"/>
    <dgm:cxn modelId="{01A086EB-DD4E-184C-A12E-B710D8118CFD}" type="presParOf" srcId="{2470DE02-E92D-493E-B113-4D09D9B44A18}" destId="{BCD3327F-E691-49FD-AA43-C84A16381547}" srcOrd="2" destOrd="0" presId="urn:microsoft.com/office/officeart/2008/layout/AlternatingPictureBlocks"/>
    <dgm:cxn modelId="{7EAB548E-C969-AC4A-8894-45DC472A5C94}" type="presParOf" srcId="{BCD3327F-E691-49FD-AA43-C84A16381547}" destId="{B39B0908-F46D-42E9-B726-E6646C114A69}" srcOrd="0" destOrd="0" presId="urn:microsoft.com/office/officeart/2008/layout/AlternatingPictureBlocks"/>
    <dgm:cxn modelId="{AF25DDED-9039-D14E-84EA-B607EE7410B6}" type="presParOf" srcId="{BCD3327F-E691-49FD-AA43-C84A16381547}" destId="{42248A8F-FDF5-4F55-91C4-72D2F9709182}" srcOrd="1" destOrd="0" presId="urn:microsoft.com/office/officeart/2008/layout/AlternatingPictureBlocks"/>
    <dgm:cxn modelId="{2BBB024E-EEE6-F742-BDE9-2D4A7E812060}" type="presParOf" srcId="{2470DE02-E92D-493E-B113-4D09D9B44A18}" destId="{2A2543C5-C01B-4471-B298-3F89B50FA136}" srcOrd="3" destOrd="0" presId="urn:microsoft.com/office/officeart/2008/layout/AlternatingPictureBlocks"/>
    <dgm:cxn modelId="{CC1D79E0-FAB0-6941-82D8-4490356C1718}" type="presParOf" srcId="{2470DE02-E92D-493E-B113-4D09D9B44A18}" destId="{948BEEDA-392D-4636-80B9-24652144BC98}" srcOrd="4" destOrd="0" presId="urn:microsoft.com/office/officeart/2008/layout/AlternatingPictureBlocks"/>
    <dgm:cxn modelId="{782B8716-5C98-1640-A757-8B9E2ADA336D}" type="presParOf" srcId="{948BEEDA-392D-4636-80B9-24652144BC98}" destId="{78FD93FA-43A3-442F-8F4A-0BF06F67D8CE}" srcOrd="0" destOrd="0" presId="urn:microsoft.com/office/officeart/2008/layout/AlternatingPictureBlocks"/>
    <dgm:cxn modelId="{E7CB4739-3F19-D044-B18F-2EB7EF943ABA}" type="presParOf" srcId="{948BEEDA-392D-4636-80B9-24652144BC98}" destId="{C132E398-B353-49BE-917A-9453AE9F4055}" srcOrd="1" destOrd="0" presId="urn:microsoft.com/office/officeart/2008/layout/AlternatingPictureBlocks"/>
    <dgm:cxn modelId="{12000609-AE84-476C-B0BC-1BF2ACB3505A}" type="presParOf" srcId="{2470DE02-E92D-493E-B113-4D09D9B44A18}" destId="{542B4330-3E9C-47D8-A18B-E56B554BAB2A}" srcOrd="5" destOrd="0" presId="urn:microsoft.com/office/officeart/2008/layout/AlternatingPictureBlocks"/>
    <dgm:cxn modelId="{BAF0D05E-B7BF-43CD-93EB-D3919D12D1D2}" type="presParOf" srcId="{2470DE02-E92D-493E-B113-4D09D9B44A18}" destId="{117A7D80-E83B-455A-B4AD-D93F66440107}" srcOrd="6" destOrd="0" presId="urn:microsoft.com/office/officeart/2008/layout/AlternatingPictureBlocks"/>
    <dgm:cxn modelId="{08E2AB42-965A-490F-9958-AFEB316C865B}" type="presParOf" srcId="{117A7D80-E83B-455A-B4AD-D93F66440107}" destId="{268D6F6A-EA75-4721-BDDB-99E82A88D037}" srcOrd="0" destOrd="0" presId="urn:microsoft.com/office/officeart/2008/layout/AlternatingPictureBlocks"/>
    <dgm:cxn modelId="{BAF54169-A55F-4620-B3C3-2125270F7086}" type="presParOf" srcId="{117A7D80-E83B-455A-B4AD-D93F66440107}" destId="{FDFCD7A8-52D5-4886-BE4A-0D698762A2F9}" srcOrd="1" destOrd="0" presId="urn:microsoft.com/office/officeart/2008/layout/AlternatingPictureBlocks"/>
    <dgm:cxn modelId="{7FC59014-B7B0-46B3-BB5E-C8D64973C00F}" type="presParOf" srcId="{2470DE02-E92D-493E-B113-4D09D9B44A18}" destId="{5F310F3A-1439-43D6-A1CA-4CD3CC71FDB8}" srcOrd="7" destOrd="0" presId="urn:microsoft.com/office/officeart/2008/layout/AlternatingPictureBlocks"/>
    <dgm:cxn modelId="{552BCA3C-D27F-4AAC-9343-200BD5D4A384}" type="presParOf" srcId="{2470DE02-E92D-493E-B113-4D09D9B44A18}" destId="{20E640EA-7662-49B4-9DA8-6F6F6DFC115A}" srcOrd="8" destOrd="0" presId="urn:microsoft.com/office/officeart/2008/layout/AlternatingPictureBlocks"/>
    <dgm:cxn modelId="{82202276-992A-4D87-BE0B-82DAEA1C87F9}" type="presParOf" srcId="{20E640EA-7662-49B4-9DA8-6F6F6DFC115A}" destId="{72D30FC7-C152-4D7A-944D-60279CEF0D5C}" srcOrd="0" destOrd="0" presId="urn:microsoft.com/office/officeart/2008/layout/AlternatingPictureBlocks"/>
    <dgm:cxn modelId="{9AC2A419-A085-423B-89D3-FAE6BDE90538}" type="presParOf" srcId="{20E640EA-7662-49B4-9DA8-6F6F6DFC115A}" destId="{EFA4A984-E1BB-45BA-BAFE-062024073640}" srcOrd="1" destOrd="0" presId="urn:microsoft.com/office/officeart/2008/layout/AlternatingPictureBlocks"/>
  </dgm:cxnLst>
  <dgm:bg/>
  <dgm:whole>
    <a:ln>
      <a:solidFill>
        <a:schemeClr val="tx1"/>
      </a:solidFill>
    </a:ln>
  </dgm:whole>
  <dgm:extLst>
    <a:ext uri="http://schemas.microsoft.com/office/drawing/2008/diagram">
      <dsp:dataModelExt xmlns:dsp="http://schemas.microsoft.com/office/drawing/2008/diagram" relId="rId27" minVer="http://schemas.openxmlformats.org/drawingml/2006/diagram"/>
    </a:ext>
  </dgm:extLst>
</dgm:dataModel>
</file>

<file path=ppt/diagrams/data6.xml><?xml version="1.0" encoding="utf-8"?>
<dgm:dataModel xmlns:dgm="http://purl.oclc.org/ooxml/drawingml/diagram" xmlns:a="http://purl.oclc.org/ooxml/drawingml/main">
  <dgm:ptLst>
    <dgm:pt modelId="{21AE7404-398C-401E-B92B-E07164FD5734}"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A1F58BF6-5C0B-477E-B8D7-71B8D79AA2C4}">
      <dgm:prSet phldrT="[Text]"/>
      <dgm:spPr>
        <a:solidFill>
          <a:schemeClr val="accent3">
            <a:lumMod val="40%"/>
            <a:lumOff val="60%"/>
          </a:schemeClr>
        </a:solidFill>
      </dgm:spPr>
      <dgm:t>
        <a:bodyPr/>
        <a:lstStyle/>
        <a:p>
          <a:r>
            <a:rPr lang="en-US" b="1" dirty="0">
              <a:solidFill>
                <a:schemeClr val="tx1"/>
              </a:solidFill>
            </a:rPr>
            <a:t>FPP</a:t>
          </a:r>
        </a:p>
      </dgm:t>
    </dgm:pt>
    <dgm:pt modelId="{BE3B421F-E8BF-4C3E-8988-304D0BDE944C}" type="parTrans" cxnId="{E96F6EF1-8624-465F-9759-089322559728}">
      <dgm:prSet/>
      <dgm:spPr/>
      <dgm:t>
        <a:bodyPr/>
        <a:lstStyle/>
        <a:p>
          <a:endParaRPr lang="en-US"/>
        </a:p>
      </dgm:t>
    </dgm:pt>
    <dgm:pt modelId="{A83E857B-CBB0-4E71-BEC3-D3F378371790}" type="sibTrans" cxnId="{E96F6EF1-8624-465F-9759-089322559728}">
      <dgm:prSet/>
      <dgm:spPr/>
      <dgm:t>
        <a:bodyPr/>
        <a:lstStyle/>
        <a:p>
          <a:endParaRPr lang="en-US"/>
        </a:p>
      </dgm:t>
    </dgm:pt>
    <dgm:pt modelId="{D3C05AB0-0DEB-45BE-B112-BC4A564B7281}">
      <dgm:prSet phldrT="[Text]"/>
      <dgm:spPr/>
      <dgm:t>
        <a:bodyPr/>
        <a:lstStyle/>
        <a:p>
          <a:r>
            <a:rPr lang="en-US" dirty="0"/>
            <a:t>Fixed Price Projects with Complete ownership of Module up to system testing. Scope gets identified in proposal.</a:t>
          </a:r>
        </a:p>
      </dgm:t>
    </dgm:pt>
    <dgm:pt modelId="{6E27AEE1-CF92-436A-A733-0795E0704325}" type="parTrans" cxnId="{099B80DC-77F1-48C1-BEF3-604EF2543B6B}">
      <dgm:prSet/>
      <dgm:spPr/>
      <dgm:t>
        <a:bodyPr/>
        <a:lstStyle/>
        <a:p>
          <a:endParaRPr lang="en-US"/>
        </a:p>
      </dgm:t>
    </dgm:pt>
    <dgm:pt modelId="{F79B52CB-EC17-4BC9-9CBA-5CC7A426DF64}" type="sibTrans" cxnId="{099B80DC-77F1-48C1-BEF3-604EF2543B6B}">
      <dgm:prSet/>
      <dgm:spPr/>
      <dgm:t>
        <a:bodyPr/>
        <a:lstStyle/>
        <a:p>
          <a:endParaRPr lang="en-US"/>
        </a:p>
      </dgm:t>
    </dgm:pt>
    <dgm:pt modelId="{1A54DB34-937B-452C-A350-01051E1C7B78}">
      <dgm:prSet phldrT="[Text]"/>
      <dgm:spPr/>
      <dgm:t>
        <a:bodyPr/>
        <a:lstStyle/>
        <a:p>
          <a:r>
            <a:rPr lang="en-US" dirty="0"/>
            <a:t>It starts with proposal &amp; executed with complete transparency. milestone based billing.</a:t>
          </a:r>
        </a:p>
      </dgm:t>
    </dgm:pt>
    <dgm:pt modelId="{9EB093E0-278B-4DC5-B12F-38AAB44606D5}" type="parTrans" cxnId="{DC6DF1F7-81A1-432E-8353-3206ECB13012}">
      <dgm:prSet/>
      <dgm:spPr/>
      <dgm:t>
        <a:bodyPr/>
        <a:lstStyle/>
        <a:p>
          <a:endParaRPr lang="en-US"/>
        </a:p>
      </dgm:t>
    </dgm:pt>
    <dgm:pt modelId="{05FD111D-A273-4696-A527-58883BAA1F0F}" type="sibTrans" cxnId="{DC6DF1F7-81A1-432E-8353-3206ECB13012}">
      <dgm:prSet/>
      <dgm:spPr/>
      <dgm:t>
        <a:bodyPr/>
        <a:lstStyle/>
        <a:p>
          <a:endParaRPr lang="en-US"/>
        </a:p>
      </dgm:t>
    </dgm:pt>
    <dgm:pt modelId="{A7ED57E8-306D-4C37-BEBD-63D886E5A10B}">
      <dgm:prSet phldrT="[Text]"/>
      <dgm:spPr>
        <a:solidFill>
          <a:schemeClr val="accent1">
            <a:lumMod val="40%"/>
            <a:lumOff val="60%"/>
          </a:schemeClr>
        </a:solidFill>
      </dgm:spPr>
      <dgm:t>
        <a:bodyPr/>
        <a:lstStyle/>
        <a:p>
          <a:r>
            <a:rPr lang="en-US" b="1" dirty="0">
              <a:solidFill>
                <a:schemeClr val="tx1"/>
              </a:solidFill>
            </a:rPr>
            <a:t>ODC</a:t>
          </a:r>
        </a:p>
      </dgm:t>
    </dgm:pt>
    <dgm:pt modelId="{9D3FA1FE-58AF-4232-A424-D41FFF6A9CC9}" type="parTrans" cxnId="{F57CF2F6-624B-4C61-94EA-37A710E5F05C}">
      <dgm:prSet/>
      <dgm:spPr/>
      <dgm:t>
        <a:bodyPr/>
        <a:lstStyle/>
        <a:p>
          <a:endParaRPr lang="en-US"/>
        </a:p>
      </dgm:t>
    </dgm:pt>
    <dgm:pt modelId="{B04F70C1-8071-4E0F-B975-F19B9A952BD5}" type="sibTrans" cxnId="{F57CF2F6-624B-4C61-94EA-37A710E5F05C}">
      <dgm:prSet/>
      <dgm:spPr/>
      <dgm:t>
        <a:bodyPr/>
        <a:lstStyle/>
        <a:p>
          <a:endParaRPr lang="en-US"/>
        </a:p>
      </dgm:t>
    </dgm:pt>
    <dgm:pt modelId="{C952EA40-19CC-47F6-8980-951C9803EEB6}">
      <dgm:prSet phldrT="[Text]"/>
      <dgm:spPr/>
      <dgm:t>
        <a:bodyPr/>
        <a:lstStyle/>
        <a:p>
          <a:r>
            <a:rPr lang="en-US" dirty="0"/>
            <a:t>An ODC (Off short Development Centre) of 5-10 members can be hosted with Project Manager </a:t>
          </a:r>
        </a:p>
      </dgm:t>
    </dgm:pt>
    <dgm:pt modelId="{60DE686F-C089-4BA4-A301-22A19FF277A6}" type="parTrans" cxnId="{2917A845-C534-46FE-A2A5-D80F27AB1FB4}">
      <dgm:prSet/>
      <dgm:spPr/>
      <dgm:t>
        <a:bodyPr/>
        <a:lstStyle/>
        <a:p>
          <a:endParaRPr lang="en-US"/>
        </a:p>
      </dgm:t>
    </dgm:pt>
    <dgm:pt modelId="{42E013F0-1DF3-475D-A03A-C01A586EB9A5}" type="sibTrans" cxnId="{2917A845-C534-46FE-A2A5-D80F27AB1FB4}">
      <dgm:prSet/>
      <dgm:spPr/>
      <dgm:t>
        <a:bodyPr/>
        <a:lstStyle/>
        <a:p>
          <a:endParaRPr lang="en-US"/>
        </a:p>
      </dgm:t>
    </dgm:pt>
    <dgm:pt modelId="{7140E599-578B-48FD-B0FF-AE4786706413}">
      <dgm:prSet phldrT="[Text]"/>
      <dgm:spPr/>
      <dgm:t>
        <a:bodyPr/>
        <a:lstStyle/>
        <a:p>
          <a:r>
            <a:rPr lang="en-US" dirty="0"/>
            <a:t>Experienced in assessment of risks &amp; mitigation, resource loading &amp; utilization. Billing is always </a:t>
          </a:r>
          <a:r>
            <a:rPr lang="en-US" dirty="0" err="1"/>
            <a:t>TnM</a:t>
          </a:r>
          <a:r>
            <a:rPr lang="en-US" dirty="0"/>
            <a:t> in this model. Team will be pyramid structured.</a:t>
          </a:r>
        </a:p>
      </dgm:t>
    </dgm:pt>
    <dgm:pt modelId="{AABD939D-CEA3-40F0-829C-08C67E7F8468}" type="parTrans" cxnId="{E9970D75-A74B-4F0A-914D-26C3668A9173}">
      <dgm:prSet/>
      <dgm:spPr/>
      <dgm:t>
        <a:bodyPr/>
        <a:lstStyle/>
        <a:p>
          <a:endParaRPr lang="en-US"/>
        </a:p>
      </dgm:t>
    </dgm:pt>
    <dgm:pt modelId="{CEB0D45D-3091-45E8-860C-8B8F768AE18A}" type="sibTrans" cxnId="{E9970D75-A74B-4F0A-914D-26C3668A9173}">
      <dgm:prSet/>
      <dgm:spPr/>
      <dgm:t>
        <a:bodyPr/>
        <a:lstStyle/>
        <a:p>
          <a:endParaRPr lang="en-US"/>
        </a:p>
      </dgm:t>
    </dgm:pt>
    <dgm:pt modelId="{9739C0E1-0B9E-4B95-92BE-8F1AFFA5C1F6}">
      <dgm:prSet phldrT="[Text]"/>
      <dgm:spPr>
        <a:solidFill>
          <a:schemeClr val="accent1">
            <a:lumMod val="60%"/>
            <a:lumOff val="40%"/>
          </a:schemeClr>
        </a:solidFill>
      </dgm:spPr>
      <dgm:t>
        <a:bodyPr/>
        <a:lstStyle/>
        <a:p>
          <a:r>
            <a:rPr lang="en-US" b="1" dirty="0">
              <a:solidFill>
                <a:schemeClr val="tx1"/>
              </a:solidFill>
            </a:rPr>
            <a:t>RA</a:t>
          </a:r>
        </a:p>
      </dgm:t>
    </dgm:pt>
    <dgm:pt modelId="{83AA1B76-E911-4D31-A105-C877C98A7C12}" type="parTrans" cxnId="{8ABDCBA2-5587-405E-B1C1-2F3E653DABD7}">
      <dgm:prSet/>
      <dgm:spPr/>
      <dgm:t>
        <a:bodyPr/>
        <a:lstStyle/>
        <a:p>
          <a:endParaRPr lang="en-US"/>
        </a:p>
      </dgm:t>
    </dgm:pt>
    <dgm:pt modelId="{9ADBE68F-4F56-477D-81FB-3144DF8B8B3F}" type="sibTrans" cxnId="{8ABDCBA2-5587-405E-B1C1-2F3E653DABD7}">
      <dgm:prSet/>
      <dgm:spPr/>
      <dgm:t>
        <a:bodyPr/>
        <a:lstStyle/>
        <a:p>
          <a:endParaRPr lang="en-US"/>
        </a:p>
      </dgm:t>
    </dgm:pt>
    <dgm:pt modelId="{715D89EC-6BC3-4782-B55E-1B7EE7A4A989}">
      <dgm:prSet phldrT="[Text]"/>
      <dgm:spPr/>
      <dgm:t>
        <a:bodyPr/>
        <a:lstStyle/>
        <a:p>
          <a:r>
            <a:rPr lang="en-US" dirty="0"/>
            <a:t>In RA (Resource Augmentation) Resources from Nortcele gets deployed on client project with right  skills.</a:t>
          </a:r>
        </a:p>
      </dgm:t>
    </dgm:pt>
    <dgm:pt modelId="{5B5038A5-8ED0-495E-A5DF-ADE88C9E5085}" type="parTrans" cxnId="{FD46ED3B-A72A-49ED-B060-5959B9288522}">
      <dgm:prSet/>
      <dgm:spPr/>
      <dgm:t>
        <a:bodyPr/>
        <a:lstStyle/>
        <a:p>
          <a:endParaRPr lang="en-US"/>
        </a:p>
      </dgm:t>
    </dgm:pt>
    <dgm:pt modelId="{63C1B35F-B963-44DC-AC8B-4ED8CFFEA725}" type="sibTrans" cxnId="{FD46ED3B-A72A-49ED-B060-5959B9288522}">
      <dgm:prSet/>
      <dgm:spPr/>
      <dgm:t>
        <a:bodyPr/>
        <a:lstStyle/>
        <a:p>
          <a:endParaRPr lang="en-US"/>
        </a:p>
      </dgm:t>
    </dgm:pt>
    <dgm:pt modelId="{10CEE116-9688-4110-89A6-F9FF4CA34FD4}">
      <dgm:prSet phldrT="[Text]"/>
      <dgm:spPr/>
      <dgm:t>
        <a:bodyPr/>
        <a:lstStyle/>
        <a:p>
          <a:r>
            <a:rPr lang="en-US" dirty="0"/>
            <a:t>Engineers quickly adopt to client processes &amp; follow instruction from managers. Billing is again T&amp;M</a:t>
          </a:r>
        </a:p>
      </dgm:t>
    </dgm:pt>
    <dgm:pt modelId="{49ACE125-518E-47C3-8CA4-433D55724DEF}" type="parTrans" cxnId="{A2F87B02-F540-4B90-9F42-AAC4D17082A8}">
      <dgm:prSet/>
      <dgm:spPr/>
      <dgm:t>
        <a:bodyPr/>
        <a:lstStyle/>
        <a:p>
          <a:endParaRPr lang="en-US"/>
        </a:p>
      </dgm:t>
    </dgm:pt>
    <dgm:pt modelId="{AC81F215-8C38-444B-9349-A923415469FE}" type="sibTrans" cxnId="{A2F87B02-F540-4B90-9F42-AAC4D17082A8}">
      <dgm:prSet/>
      <dgm:spPr/>
      <dgm:t>
        <a:bodyPr/>
        <a:lstStyle/>
        <a:p>
          <a:endParaRPr lang="en-US"/>
        </a:p>
      </dgm:t>
    </dgm:pt>
    <dgm:pt modelId="{9D183E80-96B0-4D07-AEF3-2173655F52A0}" type="pres">
      <dgm:prSet presAssocID="{21AE7404-398C-401E-B92B-E07164FD5734}" presName="linearFlow" presStyleCnt="0">
        <dgm:presLayoutVars>
          <dgm:dir/>
          <dgm:animLvl val="lvl"/>
          <dgm:resizeHandles val="exact"/>
        </dgm:presLayoutVars>
      </dgm:prSet>
      <dgm:spPr/>
    </dgm:pt>
    <dgm:pt modelId="{38EAADCA-2C68-479B-989F-E881CE14D4BF}" type="pres">
      <dgm:prSet presAssocID="{A1F58BF6-5C0B-477E-B8D7-71B8D79AA2C4}" presName="composite" presStyleCnt="0"/>
      <dgm:spPr/>
    </dgm:pt>
    <dgm:pt modelId="{524EDCEA-7EAE-4842-A565-B7E53ED942D5}" type="pres">
      <dgm:prSet presAssocID="{A1F58BF6-5C0B-477E-B8D7-71B8D79AA2C4}" presName="parentText" presStyleLbl="alignNode1" presStyleIdx="0" presStyleCnt="3">
        <dgm:presLayoutVars>
          <dgm:chMax val="1"/>
          <dgm:bulletEnabled val="1"/>
        </dgm:presLayoutVars>
      </dgm:prSet>
      <dgm:spPr/>
    </dgm:pt>
    <dgm:pt modelId="{0BCFA96C-9A3E-48B2-BD80-60294ECF6412}" type="pres">
      <dgm:prSet presAssocID="{A1F58BF6-5C0B-477E-B8D7-71B8D79AA2C4}" presName="descendantText" presStyleLbl="alignAcc1" presStyleIdx="0" presStyleCnt="3">
        <dgm:presLayoutVars>
          <dgm:bulletEnabled val="1"/>
        </dgm:presLayoutVars>
      </dgm:prSet>
      <dgm:spPr/>
    </dgm:pt>
    <dgm:pt modelId="{938E0006-8ED6-4F61-AE40-63DDB6CC2C6E}" type="pres">
      <dgm:prSet presAssocID="{A83E857B-CBB0-4E71-BEC3-D3F378371790}" presName="sp" presStyleCnt="0"/>
      <dgm:spPr/>
    </dgm:pt>
    <dgm:pt modelId="{FC4DCA25-A7DB-4C35-AFAF-021FB6890190}" type="pres">
      <dgm:prSet presAssocID="{A7ED57E8-306D-4C37-BEBD-63D886E5A10B}" presName="composite" presStyleCnt="0"/>
      <dgm:spPr/>
    </dgm:pt>
    <dgm:pt modelId="{89D90798-74A0-4210-9417-75A96BE3F261}" type="pres">
      <dgm:prSet presAssocID="{A7ED57E8-306D-4C37-BEBD-63D886E5A10B}" presName="parentText" presStyleLbl="alignNode1" presStyleIdx="1" presStyleCnt="3">
        <dgm:presLayoutVars>
          <dgm:chMax val="1"/>
          <dgm:bulletEnabled val="1"/>
        </dgm:presLayoutVars>
      </dgm:prSet>
      <dgm:spPr/>
    </dgm:pt>
    <dgm:pt modelId="{E66A7AF9-AA1C-431A-A0C4-358E329750CD}" type="pres">
      <dgm:prSet presAssocID="{A7ED57E8-306D-4C37-BEBD-63D886E5A10B}" presName="descendantText" presStyleLbl="alignAcc1" presStyleIdx="1" presStyleCnt="3">
        <dgm:presLayoutVars>
          <dgm:bulletEnabled val="1"/>
        </dgm:presLayoutVars>
      </dgm:prSet>
      <dgm:spPr/>
    </dgm:pt>
    <dgm:pt modelId="{71C7C9FF-13FC-496C-B902-E197D5B29DE7}" type="pres">
      <dgm:prSet presAssocID="{B04F70C1-8071-4E0F-B975-F19B9A952BD5}" presName="sp" presStyleCnt="0"/>
      <dgm:spPr/>
    </dgm:pt>
    <dgm:pt modelId="{4B409108-1507-48F4-9EFD-0973BD310FEF}" type="pres">
      <dgm:prSet presAssocID="{9739C0E1-0B9E-4B95-92BE-8F1AFFA5C1F6}" presName="composite" presStyleCnt="0"/>
      <dgm:spPr/>
    </dgm:pt>
    <dgm:pt modelId="{73F330DD-8E4C-4CB8-855A-58EC034E217F}" type="pres">
      <dgm:prSet presAssocID="{9739C0E1-0B9E-4B95-92BE-8F1AFFA5C1F6}" presName="parentText" presStyleLbl="alignNode1" presStyleIdx="2" presStyleCnt="3">
        <dgm:presLayoutVars>
          <dgm:chMax val="1"/>
          <dgm:bulletEnabled val="1"/>
        </dgm:presLayoutVars>
      </dgm:prSet>
      <dgm:spPr/>
    </dgm:pt>
    <dgm:pt modelId="{1373C63E-56DB-4D89-AEDB-699998D38A0F}" type="pres">
      <dgm:prSet presAssocID="{9739C0E1-0B9E-4B95-92BE-8F1AFFA5C1F6}" presName="descendantText" presStyleLbl="alignAcc1" presStyleIdx="2" presStyleCnt="3">
        <dgm:presLayoutVars>
          <dgm:bulletEnabled val="1"/>
        </dgm:presLayoutVars>
      </dgm:prSet>
      <dgm:spPr/>
    </dgm:pt>
  </dgm:ptLst>
  <dgm:cxnLst>
    <dgm:cxn modelId="{A2F87B02-F540-4B90-9F42-AAC4D17082A8}" srcId="{9739C0E1-0B9E-4B95-92BE-8F1AFFA5C1F6}" destId="{10CEE116-9688-4110-89A6-F9FF4CA34FD4}" srcOrd="1" destOrd="0" parTransId="{49ACE125-518E-47C3-8CA4-433D55724DEF}" sibTransId="{AC81F215-8C38-444B-9349-A923415469FE}"/>
    <dgm:cxn modelId="{CF92FB29-FC45-4E84-9F22-E63D70684096}" type="presOf" srcId="{715D89EC-6BC3-4782-B55E-1B7EE7A4A989}" destId="{1373C63E-56DB-4D89-AEDB-699998D38A0F}" srcOrd="0" destOrd="0" presId="urn:microsoft.com/office/officeart/2005/8/layout/chevron2"/>
    <dgm:cxn modelId="{62B0842B-3F87-40A5-AC91-143D0190EB69}" type="presOf" srcId="{A7ED57E8-306D-4C37-BEBD-63D886E5A10B}" destId="{89D90798-74A0-4210-9417-75A96BE3F261}" srcOrd="0" destOrd="0" presId="urn:microsoft.com/office/officeart/2005/8/layout/chevron2"/>
    <dgm:cxn modelId="{CB261134-B5CE-40B4-8A22-5E18323D86A7}" type="presOf" srcId="{D3C05AB0-0DEB-45BE-B112-BC4A564B7281}" destId="{0BCFA96C-9A3E-48B2-BD80-60294ECF6412}" srcOrd="0" destOrd="0" presId="urn:microsoft.com/office/officeart/2005/8/layout/chevron2"/>
    <dgm:cxn modelId="{FD46ED3B-A72A-49ED-B060-5959B9288522}" srcId="{9739C0E1-0B9E-4B95-92BE-8F1AFFA5C1F6}" destId="{715D89EC-6BC3-4782-B55E-1B7EE7A4A989}" srcOrd="0" destOrd="0" parTransId="{5B5038A5-8ED0-495E-A5DF-ADE88C9E5085}" sibTransId="{63C1B35F-B963-44DC-AC8B-4ED8CFFEA725}"/>
    <dgm:cxn modelId="{84063461-3840-4DE0-939D-ECE061634BD3}" type="presOf" srcId="{7140E599-578B-48FD-B0FF-AE4786706413}" destId="{E66A7AF9-AA1C-431A-A0C4-358E329750CD}" srcOrd="0" destOrd="1" presId="urn:microsoft.com/office/officeart/2005/8/layout/chevron2"/>
    <dgm:cxn modelId="{2917A845-C534-46FE-A2A5-D80F27AB1FB4}" srcId="{A7ED57E8-306D-4C37-BEBD-63D886E5A10B}" destId="{C952EA40-19CC-47F6-8980-951C9803EEB6}" srcOrd="0" destOrd="0" parTransId="{60DE686F-C089-4BA4-A301-22A19FF277A6}" sibTransId="{42E013F0-1DF3-475D-A03A-C01A586EB9A5}"/>
    <dgm:cxn modelId="{0C14EC47-3BBE-459F-9D49-E44A666DB30B}" type="presOf" srcId="{C952EA40-19CC-47F6-8980-951C9803EEB6}" destId="{E66A7AF9-AA1C-431A-A0C4-358E329750CD}" srcOrd="0" destOrd="0" presId="urn:microsoft.com/office/officeart/2005/8/layout/chevron2"/>
    <dgm:cxn modelId="{C926024A-FF7A-4D70-9E0D-5E11C68F7953}" type="presOf" srcId="{A1F58BF6-5C0B-477E-B8D7-71B8D79AA2C4}" destId="{524EDCEA-7EAE-4842-A565-B7E53ED942D5}" srcOrd="0" destOrd="0" presId="urn:microsoft.com/office/officeart/2005/8/layout/chevron2"/>
    <dgm:cxn modelId="{E9970D75-A74B-4F0A-914D-26C3668A9173}" srcId="{A7ED57E8-306D-4C37-BEBD-63D886E5A10B}" destId="{7140E599-578B-48FD-B0FF-AE4786706413}" srcOrd="1" destOrd="0" parTransId="{AABD939D-CEA3-40F0-829C-08C67E7F8468}" sibTransId="{CEB0D45D-3091-45E8-860C-8B8F768AE18A}"/>
    <dgm:cxn modelId="{F868F787-9EE5-4EC6-A2C5-945CCF897854}" type="presOf" srcId="{9739C0E1-0B9E-4B95-92BE-8F1AFFA5C1F6}" destId="{73F330DD-8E4C-4CB8-855A-58EC034E217F}" srcOrd="0" destOrd="0" presId="urn:microsoft.com/office/officeart/2005/8/layout/chevron2"/>
    <dgm:cxn modelId="{74D2079C-6603-4E25-B17A-C54A324964EA}" type="presOf" srcId="{1A54DB34-937B-452C-A350-01051E1C7B78}" destId="{0BCFA96C-9A3E-48B2-BD80-60294ECF6412}" srcOrd="0" destOrd="1" presId="urn:microsoft.com/office/officeart/2005/8/layout/chevron2"/>
    <dgm:cxn modelId="{8ABDCBA2-5587-405E-B1C1-2F3E653DABD7}" srcId="{21AE7404-398C-401E-B92B-E07164FD5734}" destId="{9739C0E1-0B9E-4B95-92BE-8F1AFFA5C1F6}" srcOrd="2" destOrd="0" parTransId="{83AA1B76-E911-4D31-A105-C877C98A7C12}" sibTransId="{9ADBE68F-4F56-477D-81FB-3144DF8B8B3F}"/>
    <dgm:cxn modelId="{6AAB0AB4-3848-4409-869F-5C725A872AB8}" type="presOf" srcId="{21AE7404-398C-401E-B92B-E07164FD5734}" destId="{9D183E80-96B0-4D07-AEF3-2173655F52A0}" srcOrd="0" destOrd="0" presId="urn:microsoft.com/office/officeart/2005/8/layout/chevron2"/>
    <dgm:cxn modelId="{099B80DC-77F1-48C1-BEF3-604EF2543B6B}" srcId="{A1F58BF6-5C0B-477E-B8D7-71B8D79AA2C4}" destId="{D3C05AB0-0DEB-45BE-B112-BC4A564B7281}" srcOrd="0" destOrd="0" parTransId="{6E27AEE1-CF92-436A-A733-0795E0704325}" sibTransId="{F79B52CB-EC17-4BC9-9CBA-5CC7A426DF64}"/>
    <dgm:cxn modelId="{E96F6EF1-8624-465F-9759-089322559728}" srcId="{21AE7404-398C-401E-B92B-E07164FD5734}" destId="{A1F58BF6-5C0B-477E-B8D7-71B8D79AA2C4}" srcOrd="0" destOrd="0" parTransId="{BE3B421F-E8BF-4C3E-8988-304D0BDE944C}" sibTransId="{A83E857B-CBB0-4E71-BEC3-D3F378371790}"/>
    <dgm:cxn modelId="{F57CF2F6-624B-4C61-94EA-37A710E5F05C}" srcId="{21AE7404-398C-401E-B92B-E07164FD5734}" destId="{A7ED57E8-306D-4C37-BEBD-63D886E5A10B}" srcOrd="1" destOrd="0" parTransId="{9D3FA1FE-58AF-4232-A424-D41FFF6A9CC9}" sibTransId="{B04F70C1-8071-4E0F-B975-F19B9A952BD5}"/>
    <dgm:cxn modelId="{DC6DF1F7-81A1-432E-8353-3206ECB13012}" srcId="{A1F58BF6-5C0B-477E-B8D7-71B8D79AA2C4}" destId="{1A54DB34-937B-452C-A350-01051E1C7B78}" srcOrd="1" destOrd="0" parTransId="{9EB093E0-278B-4DC5-B12F-38AAB44606D5}" sibTransId="{05FD111D-A273-4696-A527-58883BAA1F0F}"/>
    <dgm:cxn modelId="{9A5A24FD-38D6-47D0-A6B6-F57DB5951C08}" type="presOf" srcId="{10CEE116-9688-4110-89A6-F9FF4CA34FD4}" destId="{1373C63E-56DB-4D89-AEDB-699998D38A0F}" srcOrd="0" destOrd="1" presId="urn:microsoft.com/office/officeart/2005/8/layout/chevron2"/>
    <dgm:cxn modelId="{09849AB2-2BED-43F1-B9E4-CC403867F0C9}" type="presParOf" srcId="{9D183E80-96B0-4D07-AEF3-2173655F52A0}" destId="{38EAADCA-2C68-479B-989F-E881CE14D4BF}" srcOrd="0" destOrd="0" presId="urn:microsoft.com/office/officeart/2005/8/layout/chevron2"/>
    <dgm:cxn modelId="{8AE6C81C-CEA6-4C81-9B10-39D71EC361F4}" type="presParOf" srcId="{38EAADCA-2C68-479B-989F-E881CE14D4BF}" destId="{524EDCEA-7EAE-4842-A565-B7E53ED942D5}" srcOrd="0" destOrd="0" presId="urn:microsoft.com/office/officeart/2005/8/layout/chevron2"/>
    <dgm:cxn modelId="{9A2EFDAB-8F3F-4805-A136-EB9F3419B9D2}" type="presParOf" srcId="{38EAADCA-2C68-479B-989F-E881CE14D4BF}" destId="{0BCFA96C-9A3E-48B2-BD80-60294ECF6412}" srcOrd="1" destOrd="0" presId="urn:microsoft.com/office/officeart/2005/8/layout/chevron2"/>
    <dgm:cxn modelId="{20DCF189-CE31-4741-B85E-A02945614B80}" type="presParOf" srcId="{9D183E80-96B0-4D07-AEF3-2173655F52A0}" destId="{938E0006-8ED6-4F61-AE40-63DDB6CC2C6E}" srcOrd="1" destOrd="0" presId="urn:microsoft.com/office/officeart/2005/8/layout/chevron2"/>
    <dgm:cxn modelId="{58B7903F-235F-4CC1-87E6-EE7A9D6E6610}" type="presParOf" srcId="{9D183E80-96B0-4D07-AEF3-2173655F52A0}" destId="{FC4DCA25-A7DB-4C35-AFAF-021FB6890190}" srcOrd="2" destOrd="0" presId="urn:microsoft.com/office/officeart/2005/8/layout/chevron2"/>
    <dgm:cxn modelId="{00D9D0A1-8B61-46B1-9530-720799DA2140}" type="presParOf" srcId="{FC4DCA25-A7DB-4C35-AFAF-021FB6890190}" destId="{89D90798-74A0-4210-9417-75A96BE3F261}" srcOrd="0" destOrd="0" presId="urn:microsoft.com/office/officeart/2005/8/layout/chevron2"/>
    <dgm:cxn modelId="{512C39B5-D562-42DD-BA30-1C4631F9FC79}" type="presParOf" srcId="{FC4DCA25-A7DB-4C35-AFAF-021FB6890190}" destId="{E66A7AF9-AA1C-431A-A0C4-358E329750CD}" srcOrd="1" destOrd="0" presId="urn:microsoft.com/office/officeart/2005/8/layout/chevron2"/>
    <dgm:cxn modelId="{9F621452-FD0B-4D53-BB68-34315F95DAA5}" type="presParOf" srcId="{9D183E80-96B0-4D07-AEF3-2173655F52A0}" destId="{71C7C9FF-13FC-496C-B902-E197D5B29DE7}" srcOrd="3" destOrd="0" presId="urn:microsoft.com/office/officeart/2005/8/layout/chevron2"/>
    <dgm:cxn modelId="{CEAF78CC-B82F-4F4B-9F06-71B46BAF0E40}" type="presParOf" srcId="{9D183E80-96B0-4D07-AEF3-2173655F52A0}" destId="{4B409108-1507-48F4-9EFD-0973BD310FEF}" srcOrd="4" destOrd="0" presId="urn:microsoft.com/office/officeart/2005/8/layout/chevron2"/>
    <dgm:cxn modelId="{3E99A140-BC61-4EA9-A7B1-C3521151037F}" type="presParOf" srcId="{4B409108-1507-48F4-9EFD-0973BD310FEF}" destId="{73F330DD-8E4C-4CB8-855A-58EC034E217F}" srcOrd="0" destOrd="0" presId="urn:microsoft.com/office/officeart/2005/8/layout/chevron2"/>
    <dgm:cxn modelId="{E655D24A-B916-4BE1-A774-A67E3F3F599E}" type="presParOf" srcId="{4B409108-1507-48F4-9EFD-0973BD310FEF}" destId="{1373C63E-56DB-4D89-AEDB-699998D38A0F}"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purl.oclc.org/ooxml/drawingml/diagram" xmlns:dsp="http://schemas.microsoft.com/office/drawing/2008/diagram" xmlns:a="http://purl.oclc.org/ooxml/drawingml/main">
  <dsp:spTree>
    <dsp:nvGrpSpPr>
      <dsp:cNvPr id="0" name=""/>
      <dsp:cNvGrpSpPr/>
    </dsp:nvGrpSpPr>
    <dsp:grpSpPr/>
    <dsp:sp modelId="{B983C13B-CB4B-420F-98BF-F0905DC5F5CC}">
      <dsp:nvSpPr>
        <dsp:cNvPr id="0" name=""/>
        <dsp:cNvSpPr/>
      </dsp:nvSpPr>
      <dsp:spPr>
        <a:xfrm>
          <a:off x="581971" y="1507"/>
          <a:ext cx="826797" cy="373947"/>
        </a:xfrm>
        <a:prstGeom prst="rect">
          <a:avLst/>
        </a:prstGeom>
        <a:gradFill rotWithShape="0">
          <a:gsLst>
            <a:gs pos="0%">
              <a:schemeClr val="accent4">
                <a:hueOff val="0"/>
                <a:satOff val="0%"/>
                <a:lumOff val="0%"/>
                <a:alphaOff val="0%"/>
                <a:satMod val="103%"/>
                <a:lumMod val="102%"/>
                <a:tint val="94%"/>
              </a:schemeClr>
            </a:gs>
            <a:gs pos="50%">
              <a:schemeClr val="accent4">
                <a:hueOff val="0"/>
                <a:satOff val="0%"/>
                <a:lumOff val="0%"/>
                <a:alphaOff val="0%"/>
                <a:satMod val="110%"/>
                <a:lumMod val="100%"/>
                <a:shade val="100%"/>
              </a:schemeClr>
            </a:gs>
            <a:gs pos="100%">
              <a:schemeClr val="accent4">
                <a:hueOff val="0"/>
                <a:satOff val="0%"/>
                <a:lumOff val="0%"/>
                <a:alphaOff val="0%"/>
                <a:lumMod val="99%"/>
                <a:satMod val="120%"/>
                <a:shade val="78%"/>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
            </a:lnSpc>
            <a:spcBef>
              <a:spcPct val="0%"/>
            </a:spcBef>
            <a:spcAft>
              <a:spcPct val="35%"/>
            </a:spcAft>
            <a:buNone/>
          </a:pPr>
          <a:r>
            <a:rPr lang="en-US" sz="1700" b="1" kern="1200" dirty="0">
              <a:solidFill>
                <a:schemeClr val="tx1"/>
              </a:solidFill>
            </a:rPr>
            <a:t>Audio</a:t>
          </a:r>
        </a:p>
      </dsp:txBody>
      <dsp:txXfrm>
        <a:off x="581971" y="1507"/>
        <a:ext cx="826797" cy="373947"/>
      </dsp:txXfrm>
    </dsp:sp>
    <dsp:sp modelId="{FB278904-2C53-451E-95CA-ABB9D3E74C36}">
      <dsp:nvSpPr>
        <dsp:cNvPr id="0" name=""/>
        <dsp:cNvSpPr/>
      </dsp:nvSpPr>
      <dsp:spPr>
        <a:xfrm>
          <a:off x="174743" y="1507"/>
          <a:ext cx="370208" cy="373947"/>
        </a:xfrm>
        <a:prstGeom prst="rect">
          <a:avLst/>
        </a:prstGeom>
        <a:blipFill>
          <a:blip xmlns:r="http://purl.oclc.org/ooxml/officeDocument/relationships" r:embed="rId1" cstate="print">
            <a:extLst>
              <a:ext uri="{28A0092B-C50C-407E-A947-70E740481C1C}">
                <a14:useLocalDpi xmlns:a14="http://schemas.microsoft.com/office/drawing/2010/main" val="0"/>
              </a:ext>
            </a:extLst>
          </a:blip>
          <a:srcRect/>
          <a:stretch>
            <a:fillRect l="-2%" r="-2%"/>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B39B0908-F46D-42E9-B726-E6646C114A69}">
      <dsp:nvSpPr>
        <dsp:cNvPr id="0" name=""/>
        <dsp:cNvSpPr/>
      </dsp:nvSpPr>
      <dsp:spPr>
        <a:xfrm>
          <a:off x="174743" y="437156"/>
          <a:ext cx="826797" cy="373947"/>
        </a:xfrm>
        <a:prstGeom prst="rect">
          <a:avLst/>
        </a:prstGeom>
        <a:gradFill rotWithShape="0">
          <a:gsLst>
            <a:gs pos="0%">
              <a:schemeClr val="accent4">
                <a:hueOff val="1960178"/>
                <a:satOff val="-8.155%"/>
                <a:lumOff val="1.922%"/>
                <a:alphaOff val="0%"/>
                <a:satMod val="103%"/>
                <a:lumMod val="102%"/>
                <a:tint val="94%"/>
              </a:schemeClr>
            </a:gs>
            <a:gs pos="50%">
              <a:schemeClr val="accent4">
                <a:hueOff val="1960178"/>
                <a:satOff val="-8.155%"/>
                <a:lumOff val="1.922%"/>
                <a:alphaOff val="0%"/>
                <a:satMod val="110%"/>
                <a:lumMod val="100%"/>
                <a:shade val="100%"/>
              </a:schemeClr>
            </a:gs>
            <a:gs pos="100%">
              <a:schemeClr val="accent4">
                <a:hueOff val="1960178"/>
                <a:satOff val="-8.155%"/>
                <a:lumOff val="1.922%"/>
                <a:alphaOff val="0%"/>
                <a:lumMod val="99%"/>
                <a:satMod val="120%"/>
                <a:shade val="78%"/>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
            </a:lnSpc>
            <a:spcBef>
              <a:spcPct val="0%"/>
            </a:spcBef>
            <a:spcAft>
              <a:spcPct val="35%"/>
            </a:spcAft>
            <a:buNone/>
          </a:pPr>
          <a:r>
            <a:rPr lang="en-US" sz="1700" b="1" kern="1200" dirty="0">
              <a:solidFill>
                <a:schemeClr val="tx1"/>
              </a:solidFill>
            </a:rPr>
            <a:t>Display</a:t>
          </a:r>
        </a:p>
      </dsp:txBody>
      <dsp:txXfrm>
        <a:off x="174743" y="437156"/>
        <a:ext cx="826797" cy="373947"/>
      </dsp:txXfrm>
    </dsp:sp>
    <dsp:sp modelId="{42248A8F-FDF5-4F55-91C4-72D2F9709182}">
      <dsp:nvSpPr>
        <dsp:cNvPr id="0" name=""/>
        <dsp:cNvSpPr/>
      </dsp:nvSpPr>
      <dsp:spPr>
        <a:xfrm>
          <a:off x="1038561" y="437156"/>
          <a:ext cx="370208" cy="373947"/>
        </a:xfrm>
        <a:prstGeom prst="rect">
          <a:avLst/>
        </a:prstGeom>
        <a:blipFill>
          <a:blip xmlns:r="http://purl.oclc.org/ooxml/officeDocument/relationships" r:embed="rId2">
            <a:extLst>
              <a:ext uri="{28A0092B-C50C-407E-A947-70E740481C1C}">
                <a14:useLocalDpi xmlns:a14="http://schemas.microsoft.com/office/drawing/2010/main" val="0"/>
              </a:ext>
            </a:extLst>
          </a:blip>
          <a:srcRect/>
          <a:stretch>
            <a:fillRect t="-1%" b="-1%"/>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48802EBF-05E3-405A-B193-ACAAC6A78AE7}">
      <dsp:nvSpPr>
        <dsp:cNvPr id="0" name=""/>
        <dsp:cNvSpPr/>
      </dsp:nvSpPr>
      <dsp:spPr>
        <a:xfrm>
          <a:off x="581971" y="872805"/>
          <a:ext cx="826797" cy="373947"/>
        </a:xfrm>
        <a:prstGeom prst="rect">
          <a:avLst/>
        </a:prstGeom>
        <a:gradFill rotWithShape="0">
          <a:gsLst>
            <a:gs pos="0%">
              <a:schemeClr val="accent4">
                <a:hueOff val="3920356"/>
                <a:satOff val="-16.311%"/>
                <a:lumOff val="3.843%"/>
                <a:alphaOff val="0%"/>
                <a:satMod val="103%"/>
                <a:lumMod val="102%"/>
                <a:tint val="94%"/>
              </a:schemeClr>
            </a:gs>
            <a:gs pos="50%">
              <a:schemeClr val="accent4">
                <a:hueOff val="3920356"/>
                <a:satOff val="-16.311%"/>
                <a:lumOff val="3.843%"/>
                <a:alphaOff val="0%"/>
                <a:satMod val="110%"/>
                <a:lumMod val="100%"/>
                <a:shade val="100%"/>
              </a:schemeClr>
            </a:gs>
            <a:gs pos="100%">
              <a:schemeClr val="accent4">
                <a:hueOff val="3920356"/>
                <a:satOff val="-16.311%"/>
                <a:lumOff val="3.843%"/>
                <a:alphaOff val="0%"/>
                <a:lumMod val="99%"/>
                <a:satMod val="120%"/>
                <a:shade val="78%"/>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
            </a:lnSpc>
            <a:spcBef>
              <a:spcPct val="0%"/>
            </a:spcBef>
            <a:spcAft>
              <a:spcPct val="35%"/>
            </a:spcAft>
            <a:buNone/>
          </a:pPr>
          <a:r>
            <a:rPr lang="en-US" sz="1700" b="1" kern="1200" dirty="0">
              <a:solidFill>
                <a:schemeClr val="tx1"/>
              </a:solidFill>
            </a:rPr>
            <a:t>Camera</a:t>
          </a:r>
        </a:p>
      </dsp:txBody>
      <dsp:txXfrm>
        <a:off x="581971" y="872805"/>
        <a:ext cx="826797" cy="373947"/>
      </dsp:txXfrm>
    </dsp:sp>
    <dsp:sp modelId="{F4274928-3685-4F73-8F25-FEFC1AD94BA2}">
      <dsp:nvSpPr>
        <dsp:cNvPr id="0" name=""/>
        <dsp:cNvSpPr/>
      </dsp:nvSpPr>
      <dsp:spPr>
        <a:xfrm>
          <a:off x="206888" y="935381"/>
          <a:ext cx="370208" cy="373947"/>
        </a:xfrm>
        <a:prstGeom prst="rect">
          <a:avLst/>
        </a:prstGeom>
        <a:blipFill>
          <a:blip xmlns:r="http://purl.oclc.org/ooxml/officeDocument/relationships" r:embed="rId3">
            <a:extLst>
              <a:ext uri="{28A0092B-C50C-407E-A947-70E740481C1C}">
                <a14:useLocalDpi xmlns:a14="http://schemas.microsoft.com/office/drawing/2010/main" val="0"/>
              </a:ext>
            </a:extLst>
          </a:blip>
          <a:srcRect/>
          <a:stretch>
            <a:fillRect l="-1%" r="-1%"/>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BA01AFFA-F772-44FA-B63D-2C49CF596976}">
      <dsp:nvSpPr>
        <dsp:cNvPr id="0" name=""/>
        <dsp:cNvSpPr/>
      </dsp:nvSpPr>
      <dsp:spPr>
        <a:xfrm>
          <a:off x="174743" y="1308454"/>
          <a:ext cx="826797" cy="373947"/>
        </a:xfrm>
        <a:prstGeom prst="rect">
          <a:avLst/>
        </a:prstGeom>
        <a:gradFill rotWithShape="0">
          <a:gsLst>
            <a:gs pos="0%">
              <a:schemeClr val="accent4">
                <a:hueOff val="5880535"/>
                <a:satOff val="-24.466%"/>
                <a:lumOff val="5.765%"/>
                <a:alphaOff val="0%"/>
                <a:satMod val="103%"/>
                <a:lumMod val="102%"/>
                <a:tint val="94%"/>
              </a:schemeClr>
            </a:gs>
            <a:gs pos="50%">
              <a:schemeClr val="accent4">
                <a:hueOff val="5880535"/>
                <a:satOff val="-24.466%"/>
                <a:lumOff val="5.765%"/>
                <a:alphaOff val="0%"/>
                <a:satMod val="110%"/>
                <a:lumMod val="100%"/>
                <a:shade val="100%"/>
              </a:schemeClr>
            </a:gs>
            <a:gs pos="100%">
              <a:schemeClr val="accent4">
                <a:hueOff val="5880535"/>
                <a:satOff val="-24.466%"/>
                <a:lumOff val="5.765%"/>
                <a:alphaOff val="0%"/>
                <a:lumMod val="99%"/>
                <a:satMod val="120%"/>
                <a:shade val="78%"/>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
            </a:lnSpc>
            <a:spcBef>
              <a:spcPct val="0%"/>
            </a:spcBef>
            <a:spcAft>
              <a:spcPct val="35%"/>
            </a:spcAft>
            <a:buNone/>
          </a:pPr>
          <a:r>
            <a:rPr lang="en-US" sz="1700" b="1" kern="1200" dirty="0">
              <a:solidFill>
                <a:schemeClr val="tx1"/>
              </a:solidFill>
            </a:rPr>
            <a:t>Touch</a:t>
          </a:r>
        </a:p>
      </dsp:txBody>
      <dsp:txXfrm>
        <a:off x="174743" y="1308454"/>
        <a:ext cx="826797" cy="373947"/>
      </dsp:txXfrm>
    </dsp:sp>
    <dsp:sp modelId="{F5B21C37-7A36-4B43-AB09-92023A221C23}">
      <dsp:nvSpPr>
        <dsp:cNvPr id="0" name=""/>
        <dsp:cNvSpPr/>
      </dsp:nvSpPr>
      <dsp:spPr>
        <a:xfrm>
          <a:off x="1213304" y="1092017"/>
          <a:ext cx="370208" cy="373947"/>
        </a:xfrm>
        <a:prstGeom prst="rect">
          <a:avLst/>
        </a:prstGeom>
        <a:blipFill>
          <a:blip xmlns:r="http://purl.oclc.org/ooxml/officeDocument/relationships" r:embed="rId4" cstate="print">
            <a:extLst>
              <a:ext uri="{28A0092B-C50C-407E-A947-70E740481C1C}">
                <a14:useLocalDpi xmlns:a14="http://schemas.microsoft.com/office/drawing/2010/main" val="0"/>
              </a:ext>
            </a:extLst>
          </a:blip>
          <a:srcRect/>
          <a:stretch>
            <a:fillRect l="-9%" r="-9%"/>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12011957-6DB9-48A9-BFC0-5905B2AEFF12}">
      <dsp:nvSpPr>
        <dsp:cNvPr id="0" name=""/>
        <dsp:cNvSpPr/>
      </dsp:nvSpPr>
      <dsp:spPr>
        <a:xfrm>
          <a:off x="581971" y="1744102"/>
          <a:ext cx="826797" cy="373947"/>
        </a:xfrm>
        <a:prstGeom prst="rect">
          <a:avLst/>
        </a:prstGeom>
        <a:gradFill rotWithShape="0">
          <a:gsLst>
            <a:gs pos="0%">
              <a:schemeClr val="accent4">
                <a:hueOff val="7840713"/>
                <a:satOff val="-32.622%"/>
                <a:lumOff val="7.686%"/>
                <a:alphaOff val="0%"/>
                <a:satMod val="103%"/>
                <a:lumMod val="102%"/>
                <a:tint val="94%"/>
              </a:schemeClr>
            </a:gs>
            <a:gs pos="50%">
              <a:schemeClr val="accent4">
                <a:hueOff val="7840713"/>
                <a:satOff val="-32.622%"/>
                <a:lumOff val="7.686%"/>
                <a:alphaOff val="0%"/>
                <a:satMod val="110%"/>
                <a:lumMod val="100%"/>
                <a:shade val="100%"/>
              </a:schemeClr>
            </a:gs>
            <a:gs pos="100%">
              <a:schemeClr val="accent4">
                <a:hueOff val="7840713"/>
                <a:satOff val="-32.622%"/>
                <a:lumOff val="7.686%"/>
                <a:alphaOff val="0%"/>
                <a:lumMod val="99%"/>
                <a:satMod val="120%"/>
                <a:shade val="78%"/>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
            </a:lnSpc>
            <a:spcBef>
              <a:spcPct val="0%"/>
            </a:spcBef>
            <a:spcAft>
              <a:spcPct val="35%"/>
            </a:spcAft>
            <a:buNone/>
          </a:pPr>
          <a:r>
            <a:rPr lang="en-US" sz="1700" b="1" kern="1200" dirty="0">
              <a:solidFill>
                <a:schemeClr val="tx1"/>
              </a:solidFill>
            </a:rPr>
            <a:t>Keypad</a:t>
          </a:r>
        </a:p>
      </dsp:txBody>
      <dsp:txXfrm>
        <a:off x="581971" y="1744102"/>
        <a:ext cx="826797" cy="373947"/>
      </dsp:txXfrm>
    </dsp:sp>
    <dsp:sp modelId="{2D41E962-03D5-451F-85D8-339A9FFB4D91}">
      <dsp:nvSpPr>
        <dsp:cNvPr id="0" name=""/>
        <dsp:cNvSpPr/>
      </dsp:nvSpPr>
      <dsp:spPr>
        <a:xfrm>
          <a:off x="174743" y="1744102"/>
          <a:ext cx="370208" cy="373947"/>
        </a:xfrm>
        <a:prstGeom prst="rect">
          <a:avLst/>
        </a:prstGeom>
        <a:blipFill>
          <a:blip xmlns:r="http://purl.oclc.org/ooxml/officeDocument/relationships" r:embed="rId5">
            <a:extLst>
              <a:ext uri="{28A0092B-C50C-407E-A947-70E740481C1C}">
                <a14:useLocalDpi xmlns:a14="http://schemas.microsoft.com/office/drawing/2010/main" val="0"/>
              </a:ext>
            </a:extLst>
          </a:blip>
          <a:srcRect/>
          <a:stretch>
            <a:fillRect l="-11%" r="-11%"/>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BA08261B-0DD9-48BA-BF74-78B967A95DB8}">
      <dsp:nvSpPr>
        <dsp:cNvPr id="0" name=""/>
        <dsp:cNvSpPr/>
      </dsp:nvSpPr>
      <dsp:spPr>
        <a:xfrm>
          <a:off x="174743" y="2179751"/>
          <a:ext cx="826797" cy="373947"/>
        </a:xfrm>
        <a:prstGeom prst="rect">
          <a:avLst/>
        </a:prstGeom>
        <a:gradFill rotWithShape="0">
          <a:gsLst>
            <a:gs pos="0%">
              <a:schemeClr val="accent4">
                <a:hueOff val="9800891"/>
                <a:satOff val="-40.777%"/>
                <a:lumOff val="9.608%"/>
                <a:alphaOff val="0%"/>
                <a:satMod val="103%"/>
                <a:lumMod val="102%"/>
                <a:tint val="94%"/>
              </a:schemeClr>
            </a:gs>
            <a:gs pos="50%">
              <a:schemeClr val="accent4">
                <a:hueOff val="9800891"/>
                <a:satOff val="-40.777%"/>
                <a:lumOff val="9.608%"/>
                <a:alphaOff val="0%"/>
                <a:satMod val="110%"/>
                <a:lumMod val="100%"/>
                <a:shade val="100%"/>
              </a:schemeClr>
            </a:gs>
            <a:gs pos="100%">
              <a:schemeClr val="accent4">
                <a:hueOff val="9800891"/>
                <a:satOff val="-40.777%"/>
                <a:lumOff val="9.608%"/>
                <a:alphaOff val="0%"/>
                <a:lumMod val="99%"/>
                <a:satMod val="120%"/>
                <a:shade val="78%"/>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
            </a:lnSpc>
            <a:spcBef>
              <a:spcPct val="0%"/>
            </a:spcBef>
            <a:spcAft>
              <a:spcPct val="35%"/>
            </a:spcAft>
            <a:buNone/>
          </a:pPr>
          <a:r>
            <a:rPr lang="en-US" sz="1700" b="1" kern="1200" dirty="0">
              <a:solidFill>
                <a:schemeClr val="tx1"/>
              </a:solidFill>
            </a:rPr>
            <a:t>Mic</a:t>
          </a:r>
        </a:p>
      </dsp:txBody>
      <dsp:txXfrm>
        <a:off x="174743" y="2179751"/>
        <a:ext cx="826797" cy="373947"/>
      </dsp:txXfrm>
    </dsp:sp>
    <dsp:sp modelId="{1419CCEB-239D-49CA-B43D-829A6E1D8CC5}">
      <dsp:nvSpPr>
        <dsp:cNvPr id="0" name=""/>
        <dsp:cNvSpPr/>
      </dsp:nvSpPr>
      <dsp:spPr>
        <a:xfrm>
          <a:off x="1038561" y="2179751"/>
          <a:ext cx="370208" cy="373947"/>
        </a:xfrm>
        <a:prstGeom prst="rect">
          <a:avLst/>
        </a:prstGeom>
        <a:blipFill>
          <a:blip xmlns:r="http://purl.oclc.org/ooxml/officeDocument/relationships" r:embed="rId6">
            <a:extLst>
              <a:ext uri="{28A0092B-C50C-407E-A947-70E740481C1C}">
                <a14:useLocalDpi xmlns:a14="http://schemas.microsoft.com/office/drawing/2010/main" val="0"/>
              </a:ext>
            </a:extLst>
          </a:blip>
          <a:srcRect/>
          <a:stretch>
            <a:fillRect t="-30%" b="-30%"/>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Tree>
</dsp:drawing>
</file>

<file path=ppt/diagrams/drawing2.xml><?xml version="1.0" encoding="utf-8"?>
<dsp:drawing xmlns:dgm="http://purl.oclc.org/ooxml/drawingml/diagram" xmlns:dsp="http://schemas.microsoft.com/office/drawing/2008/diagram" xmlns:a="http://purl.oclc.org/ooxml/drawingml/main">
  <dsp:spTree>
    <dsp:nvGrpSpPr>
      <dsp:cNvPr id="0" name=""/>
      <dsp:cNvGrpSpPr/>
    </dsp:nvGrpSpPr>
    <dsp:grpSpPr/>
    <dsp:sp modelId="{B747B30D-2E9B-44C9-912C-0F0D67731324}">
      <dsp:nvSpPr>
        <dsp:cNvPr id="0" name=""/>
        <dsp:cNvSpPr/>
      </dsp:nvSpPr>
      <dsp:spPr>
        <a:xfrm>
          <a:off x="886548" y="2001"/>
          <a:ext cx="974869" cy="440917"/>
        </a:xfrm>
        <a:prstGeom prst="rect">
          <a:avLst/>
        </a:prstGeom>
        <a:solidFill>
          <a:schemeClr val="accent5">
            <a:lumMod val="40%"/>
            <a:lumOff val="6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
            </a:lnSpc>
            <a:spcBef>
              <a:spcPct val="0%"/>
            </a:spcBef>
            <a:spcAft>
              <a:spcPct val="35%"/>
            </a:spcAft>
            <a:buNone/>
          </a:pPr>
          <a:r>
            <a:rPr lang="en-US" sz="1900" b="1" kern="1200" dirty="0">
              <a:solidFill>
                <a:schemeClr val="tx1"/>
              </a:solidFill>
            </a:rPr>
            <a:t>Modem</a:t>
          </a:r>
        </a:p>
      </dsp:txBody>
      <dsp:txXfrm>
        <a:off x="886548" y="2001"/>
        <a:ext cx="974869" cy="440917"/>
      </dsp:txXfrm>
    </dsp:sp>
    <dsp:sp modelId="{FBFC59E0-3AD3-497F-BD81-71CFD2153D90}">
      <dsp:nvSpPr>
        <dsp:cNvPr id="0" name=""/>
        <dsp:cNvSpPr/>
      </dsp:nvSpPr>
      <dsp:spPr>
        <a:xfrm>
          <a:off x="406389" y="2001"/>
          <a:ext cx="436508" cy="440917"/>
        </a:xfrm>
        <a:prstGeom prst="rect">
          <a:avLst/>
        </a:prstGeom>
        <a:blipFill>
          <a:blip xmlns:r="http://purl.oclc.org/ooxml/officeDocument/relationships" r:embed="rId1" cstate="print">
            <a:extLst>
              <a:ext uri="{28A0092B-C50C-407E-A947-70E740481C1C}">
                <a14:useLocalDpi xmlns:a14="http://schemas.microsoft.com/office/drawing/2010/main" val="0"/>
              </a:ext>
            </a:extLst>
          </a:blip>
          <a:srcRect/>
          <a:stretch>
            <a:fillRect l="-1%" r="-1%"/>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B983C13B-CB4B-420F-98BF-F0905DC5F5CC}">
      <dsp:nvSpPr>
        <dsp:cNvPr id="0" name=""/>
        <dsp:cNvSpPr/>
      </dsp:nvSpPr>
      <dsp:spPr>
        <a:xfrm>
          <a:off x="406389" y="515670"/>
          <a:ext cx="974869" cy="440917"/>
        </a:xfrm>
        <a:prstGeom prst="rect">
          <a:avLst/>
        </a:prstGeom>
        <a:solidFill>
          <a:schemeClr val="accent1">
            <a:lumMod val="75%"/>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
            </a:lnSpc>
            <a:spcBef>
              <a:spcPct val="0%"/>
            </a:spcBef>
            <a:spcAft>
              <a:spcPct val="35%"/>
            </a:spcAft>
            <a:buNone/>
          </a:pPr>
          <a:r>
            <a:rPr lang="en-US" sz="1900" b="1" kern="1200" dirty="0">
              <a:solidFill>
                <a:schemeClr val="tx1"/>
              </a:solidFill>
            </a:rPr>
            <a:t>BTLE</a:t>
          </a:r>
        </a:p>
      </dsp:txBody>
      <dsp:txXfrm>
        <a:off x="406389" y="515670"/>
        <a:ext cx="974869" cy="440917"/>
      </dsp:txXfrm>
    </dsp:sp>
    <dsp:sp modelId="{FB278904-2C53-451E-95CA-ABB9D3E74C36}">
      <dsp:nvSpPr>
        <dsp:cNvPr id="0" name=""/>
        <dsp:cNvSpPr/>
      </dsp:nvSpPr>
      <dsp:spPr>
        <a:xfrm>
          <a:off x="1424909" y="515670"/>
          <a:ext cx="436508" cy="440917"/>
        </a:xfrm>
        <a:prstGeom prst="rect">
          <a:avLst/>
        </a:prstGeom>
        <a:blipFill>
          <a:blip xmlns:r="http://purl.oclc.org/ooxml/officeDocument/relationships" r:embed="rId2"/>
          <a:srcRect/>
          <a:stretch>
            <a:fillRect l="-2%" r="-2%"/>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B39B0908-F46D-42E9-B726-E6646C114A69}">
      <dsp:nvSpPr>
        <dsp:cNvPr id="0" name=""/>
        <dsp:cNvSpPr/>
      </dsp:nvSpPr>
      <dsp:spPr>
        <a:xfrm>
          <a:off x="886548" y="1029340"/>
          <a:ext cx="974869" cy="440917"/>
        </a:xfrm>
        <a:prstGeom prst="rect">
          <a:avLst/>
        </a:prstGeom>
        <a:gradFill rotWithShape="0">
          <a:gsLst>
            <a:gs pos="0%">
              <a:schemeClr val="accent4">
                <a:hueOff val="0"/>
                <a:satOff val="0%"/>
                <a:lumOff val="0%"/>
                <a:alphaOff val="0%"/>
                <a:satMod val="103%"/>
                <a:lumMod val="102%"/>
                <a:tint val="94%"/>
              </a:schemeClr>
            </a:gs>
            <a:gs pos="50%">
              <a:schemeClr val="accent4">
                <a:hueOff val="0"/>
                <a:satOff val="0%"/>
                <a:lumOff val="0%"/>
                <a:alphaOff val="0%"/>
                <a:satMod val="110%"/>
                <a:lumMod val="100%"/>
                <a:shade val="100%"/>
              </a:schemeClr>
            </a:gs>
            <a:gs pos="100%">
              <a:schemeClr val="accent4">
                <a:hueOff val="0"/>
                <a:satOff val="0%"/>
                <a:lumOff val="0%"/>
                <a:alphaOff val="0%"/>
                <a:lumMod val="99%"/>
                <a:satMod val="120%"/>
                <a:shade val="78%"/>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
            </a:lnSpc>
            <a:spcBef>
              <a:spcPct val="0%"/>
            </a:spcBef>
            <a:spcAft>
              <a:spcPct val="35%"/>
            </a:spcAft>
            <a:buNone/>
          </a:pPr>
          <a:r>
            <a:rPr lang="en-US" sz="1900" b="1" kern="1200" dirty="0">
              <a:solidFill>
                <a:schemeClr val="tx1"/>
              </a:solidFill>
            </a:rPr>
            <a:t>WiFi</a:t>
          </a:r>
        </a:p>
      </dsp:txBody>
      <dsp:txXfrm>
        <a:off x="886548" y="1029340"/>
        <a:ext cx="974869" cy="440917"/>
      </dsp:txXfrm>
    </dsp:sp>
    <dsp:sp modelId="{42248A8F-FDF5-4F55-91C4-72D2F9709182}">
      <dsp:nvSpPr>
        <dsp:cNvPr id="0" name=""/>
        <dsp:cNvSpPr/>
      </dsp:nvSpPr>
      <dsp:spPr>
        <a:xfrm>
          <a:off x="406389" y="1029340"/>
          <a:ext cx="436508" cy="440917"/>
        </a:xfrm>
        <a:prstGeom prst="rect">
          <a:avLst/>
        </a:prstGeom>
        <a:blipFill>
          <a:blip xmlns:r="http://purl.oclc.org/ooxml/officeDocument/relationships" r:embed="rId3"/>
          <a:srcRect/>
          <a:stretch>
            <a:fillRect l="-17%" r="-17%"/>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48802EBF-05E3-405A-B193-ACAAC6A78AE7}">
      <dsp:nvSpPr>
        <dsp:cNvPr id="0" name=""/>
        <dsp:cNvSpPr/>
      </dsp:nvSpPr>
      <dsp:spPr>
        <a:xfrm>
          <a:off x="406389" y="1543009"/>
          <a:ext cx="974869" cy="440917"/>
        </a:xfrm>
        <a:prstGeom prst="rect">
          <a:avLst/>
        </a:prstGeom>
        <a:gradFill rotWithShape="0">
          <a:gsLst>
            <a:gs pos="0%">
              <a:schemeClr val="accent5">
                <a:hueOff val="0"/>
                <a:satOff val="0%"/>
                <a:lumOff val="0%"/>
                <a:alphaOff val="0%"/>
                <a:satMod val="103%"/>
                <a:lumMod val="102%"/>
                <a:tint val="94%"/>
              </a:schemeClr>
            </a:gs>
            <a:gs pos="50%">
              <a:schemeClr val="accent5">
                <a:hueOff val="0"/>
                <a:satOff val="0%"/>
                <a:lumOff val="0%"/>
                <a:alphaOff val="0%"/>
                <a:satMod val="110%"/>
                <a:lumMod val="100%"/>
                <a:shade val="100%"/>
              </a:schemeClr>
            </a:gs>
            <a:gs pos="100%">
              <a:schemeClr val="accent5">
                <a:hueOff val="0"/>
                <a:satOff val="0%"/>
                <a:lumOff val="0%"/>
                <a:alphaOff val="0%"/>
                <a:lumMod val="99%"/>
                <a:satMod val="120%"/>
                <a:shade val="78%"/>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
            </a:lnSpc>
            <a:spcBef>
              <a:spcPct val="0%"/>
            </a:spcBef>
            <a:spcAft>
              <a:spcPct val="35%"/>
            </a:spcAft>
            <a:buNone/>
          </a:pPr>
          <a:r>
            <a:rPr lang="en-US" sz="1900" b="1" kern="1200" dirty="0">
              <a:solidFill>
                <a:schemeClr val="tx1"/>
              </a:solidFill>
            </a:rPr>
            <a:t>NFC</a:t>
          </a:r>
        </a:p>
      </dsp:txBody>
      <dsp:txXfrm>
        <a:off x="406389" y="1543009"/>
        <a:ext cx="974869" cy="440917"/>
      </dsp:txXfrm>
    </dsp:sp>
    <dsp:sp modelId="{F4274928-3685-4F73-8F25-FEFC1AD94BA2}">
      <dsp:nvSpPr>
        <dsp:cNvPr id="0" name=""/>
        <dsp:cNvSpPr/>
      </dsp:nvSpPr>
      <dsp:spPr>
        <a:xfrm>
          <a:off x="1424909" y="1543009"/>
          <a:ext cx="436508" cy="440917"/>
        </a:xfrm>
        <a:prstGeom prst="rect">
          <a:avLst/>
        </a:prstGeom>
        <a:blipFill>
          <a:blip xmlns:r="http://purl.oclc.org/ooxml/officeDocument/relationships" r:embed="rId4" cstate="print">
            <a:extLst>
              <a:ext uri="{28A0092B-C50C-407E-A947-70E740481C1C}">
                <a14:useLocalDpi xmlns:a14="http://schemas.microsoft.com/office/drawing/2010/main" val="0"/>
              </a:ext>
            </a:extLst>
          </a:blip>
          <a:srcRect/>
          <a:stretch>
            <a:fillRect l="-10%" r="-10%"/>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2B9FD178-C965-4AE6-A69C-11B04C954366}">
      <dsp:nvSpPr>
        <dsp:cNvPr id="0" name=""/>
        <dsp:cNvSpPr/>
      </dsp:nvSpPr>
      <dsp:spPr>
        <a:xfrm>
          <a:off x="886548" y="2056678"/>
          <a:ext cx="974869" cy="440917"/>
        </a:xfrm>
        <a:prstGeom prst="rect">
          <a:avLst/>
        </a:prstGeom>
        <a:gradFill rotWithShape="0">
          <a:gsLst>
            <a:gs pos="0%">
              <a:schemeClr val="accent6">
                <a:hueOff val="0"/>
                <a:satOff val="0%"/>
                <a:lumOff val="0%"/>
                <a:alphaOff val="0%"/>
                <a:satMod val="103%"/>
                <a:lumMod val="102%"/>
                <a:tint val="94%"/>
              </a:schemeClr>
            </a:gs>
            <a:gs pos="50%">
              <a:schemeClr val="accent6">
                <a:hueOff val="0"/>
                <a:satOff val="0%"/>
                <a:lumOff val="0%"/>
                <a:alphaOff val="0%"/>
                <a:satMod val="110%"/>
                <a:lumMod val="100%"/>
                <a:shade val="100%"/>
              </a:schemeClr>
            </a:gs>
            <a:gs pos="100%">
              <a:schemeClr val="accent6">
                <a:hueOff val="0"/>
                <a:satOff val="0%"/>
                <a:lumOff val="0%"/>
                <a:alphaOff val="0%"/>
                <a:lumMod val="99%"/>
                <a:satMod val="120%"/>
                <a:shade val="78%"/>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
            </a:lnSpc>
            <a:spcBef>
              <a:spcPct val="0%"/>
            </a:spcBef>
            <a:spcAft>
              <a:spcPct val="35%"/>
            </a:spcAft>
            <a:buNone/>
          </a:pPr>
          <a:r>
            <a:rPr lang="en-US" sz="1900" b="1" kern="1200" dirty="0">
              <a:solidFill>
                <a:schemeClr val="tx1"/>
              </a:solidFill>
            </a:rPr>
            <a:t>Dash 7</a:t>
          </a:r>
        </a:p>
      </dsp:txBody>
      <dsp:txXfrm>
        <a:off x="886548" y="2056678"/>
        <a:ext cx="974869" cy="440917"/>
      </dsp:txXfrm>
    </dsp:sp>
    <dsp:sp modelId="{03D02148-3DA4-498A-88FC-E6E697F5E7CB}">
      <dsp:nvSpPr>
        <dsp:cNvPr id="0" name=""/>
        <dsp:cNvSpPr/>
      </dsp:nvSpPr>
      <dsp:spPr>
        <a:xfrm>
          <a:off x="406389" y="2056678"/>
          <a:ext cx="436508" cy="440917"/>
        </a:xfrm>
        <a:prstGeom prst="rect">
          <a:avLst/>
        </a:prstGeom>
        <a:blipFill>
          <a:blip xmlns:r="http://purl.oclc.org/ooxml/officeDocument/relationships" r:embed="rId5">
            <a:extLst>
              <a:ext uri="{28A0092B-C50C-407E-A947-70E740481C1C}">
                <a14:useLocalDpi xmlns:a14="http://schemas.microsoft.com/office/drawing/2010/main" val="0"/>
              </a:ext>
            </a:extLst>
          </a:blip>
          <a:srcRect/>
          <a:stretch>
            <a:fillRect l="-125%" r="-125%"/>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221A915F-1549-4A33-A49B-08F40998D4E5}">
      <dsp:nvSpPr>
        <dsp:cNvPr id="0" name=""/>
        <dsp:cNvSpPr/>
      </dsp:nvSpPr>
      <dsp:spPr>
        <a:xfrm>
          <a:off x="406389" y="2570347"/>
          <a:ext cx="974869" cy="440917"/>
        </a:xfrm>
        <a:prstGeom prst="rect">
          <a:avLst/>
        </a:prstGeom>
        <a:gradFill rotWithShape="0">
          <a:gsLst>
            <a:gs pos="0%">
              <a:schemeClr val="accent2">
                <a:hueOff val="0"/>
                <a:satOff val="0%"/>
                <a:lumOff val="0%"/>
                <a:alphaOff val="0%"/>
                <a:satMod val="103%"/>
                <a:lumMod val="102%"/>
                <a:tint val="94%"/>
              </a:schemeClr>
            </a:gs>
            <a:gs pos="50%">
              <a:schemeClr val="accent2">
                <a:hueOff val="0"/>
                <a:satOff val="0%"/>
                <a:lumOff val="0%"/>
                <a:alphaOff val="0%"/>
                <a:satMod val="110%"/>
                <a:lumMod val="100%"/>
                <a:shade val="100%"/>
              </a:schemeClr>
            </a:gs>
            <a:gs pos="100%">
              <a:schemeClr val="accent2">
                <a:hueOff val="0"/>
                <a:satOff val="0%"/>
                <a:lumOff val="0%"/>
                <a:alphaOff val="0%"/>
                <a:lumMod val="99%"/>
                <a:satMod val="120%"/>
                <a:shade val="78%"/>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
            </a:lnSpc>
            <a:spcBef>
              <a:spcPct val="0%"/>
            </a:spcBef>
            <a:spcAft>
              <a:spcPct val="35%"/>
            </a:spcAft>
            <a:buNone/>
          </a:pPr>
          <a:r>
            <a:rPr lang="en-US" sz="1900" b="1" kern="1200" dirty="0">
              <a:solidFill>
                <a:schemeClr val="tx1"/>
              </a:solidFill>
            </a:rPr>
            <a:t>GPS</a:t>
          </a:r>
        </a:p>
      </dsp:txBody>
      <dsp:txXfrm>
        <a:off x="406389" y="2570347"/>
        <a:ext cx="974869" cy="440917"/>
      </dsp:txXfrm>
    </dsp:sp>
    <dsp:sp modelId="{D7C5AEE7-CC53-41F8-9E32-02C3E037BC11}">
      <dsp:nvSpPr>
        <dsp:cNvPr id="0" name=""/>
        <dsp:cNvSpPr/>
      </dsp:nvSpPr>
      <dsp:spPr>
        <a:xfrm>
          <a:off x="1424909" y="2570347"/>
          <a:ext cx="436508" cy="440917"/>
        </a:xfrm>
        <a:prstGeom prst="rect">
          <a:avLst/>
        </a:prstGeom>
        <a:blipFill>
          <a:blip xmlns:r="http://purl.oclc.org/ooxml/officeDocument/relationships" r:embed="rId6">
            <a:extLst>
              <a:ext uri="{28A0092B-C50C-407E-A947-70E740481C1C}">
                <a14:useLocalDpi xmlns:a14="http://schemas.microsoft.com/office/drawing/2010/main" val="0"/>
              </a:ext>
            </a:extLst>
          </a:blip>
          <a:srcRect/>
          <a:stretch>
            <a:fillRect l="-2%" r="-2%"/>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Tree>
</dsp:drawing>
</file>

<file path=ppt/diagrams/drawing3.xml><?xml version="1.0" encoding="utf-8"?>
<dsp:drawing xmlns:dgm="http://purl.oclc.org/ooxml/drawingml/diagram" xmlns:dsp="http://schemas.microsoft.com/office/drawing/2008/diagram" xmlns:a="http://purl.oclc.org/ooxml/drawingml/main">
  <dsp:spTree>
    <dsp:nvGrpSpPr>
      <dsp:cNvPr id="0" name=""/>
      <dsp:cNvGrpSpPr/>
    </dsp:nvGrpSpPr>
    <dsp:grpSpPr/>
    <dsp:sp modelId="{B983C13B-CB4B-420F-98BF-F0905DC5F5CC}">
      <dsp:nvSpPr>
        <dsp:cNvPr id="0" name=""/>
        <dsp:cNvSpPr/>
      </dsp:nvSpPr>
      <dsp:spPr>
        <a:xfrm>
          <a:off x="399393" y="231475"/>
          <a:ext cx="809690" cy="366210"/>
        </a:xfrm>
        <a:prstGeom prst="rect">
          <a:avLst/>
        </a:prstGeom>
        <a:gradFill rotWithShape="0">
          <a:gsLst>
            <a:gs pos="0%">
              <a:schemeClr val="accent2">
                <a:hueOff val="0"/>
                <a:satOff val="0%"/>
                <a:lumOff val="0%"/>
                <a:alphaOff val="0%"/>
                <a:satMod val="103%"/>
                <a:lumMod val="102%"/>
                <a:tint val="94%"/>
              </a:schemeClr>
            </a:gs>
            <a:gs pos="50%">
              <a:schemeClr val="accent2">
                <a:hueOff val="0"/>
                <a:satOff val="0%"/>
                <a:lumOff val="0%"/>
                <a:alphaOff val="0%"/>
                <a:satMod val="110%"/>
                <a:lumMod val="100%"/>
                <a:shade val="100%"/>
              </a:schemeClr>
            </a:gs>
            <a:gs pos="100%">
              <a:schemeClr val="accent2">
                <a:hueOff val="0"/>
                <a:satOff val="0%"/>
                <a:lumOff val="0%"/>
                <a:alphaOff val="0%"/>
                <a:lumMod val="99%"/>
                <a:satMod val="120%"/>
                <a:shade val="78%"/>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
            </a:lnSpc>
            <a:spcBef>
              <a:spcPct val="0%"/>
            </a:spcBef>
            <a:spcAft>
              <a:spcPct val="35%"/>
            </a:spcAft>
            <a:buNone/>
          </a:pPr>
          <a:r>
            <a:rPr lang="en-US" sz="1600" kern="1200" dirty="0"/>
            <a:t>Contact</a:t>
          </a:r>
        </a:p>
      </dsp:txBody>
      <dsp:txXfrm>
        <a:off x="399393" y="231475"/>
        <a:ext cx="809690" cy="366210"/>
      </dsp:txXfrm>
    </dsp:sp>
    <dsp:sp modelId="{FB278904-2C53-451E-95CA-ABB9D3E74C36}">
      <dsp:nvSpPr>
        <dsp:cNvPr id="0" name=""/>
        <dsp:cNvSpPr/>
      </dsp:nvSpPr>
      <dsp:spPr>
        <a:xfrm>
          <a:off x="590" y="231475"/>
          <a:ext cx="362548" cy="366210"/>
        </a:xfrm>
        <a:prstGeom prst="rect">
          <a:avLst/>
        </a:prstGeom>
        <a:blipFill>
          <a:blip xmlns:r="http://purl.oclc.org/ooxml/officeDocument/relationships" r:embed="rId1">
            <a:extLst>
              <a:ext uri="{28A0092B-C50C-407E-A947-70E740481C1C}">
                <a14:useLocalDpi xmlns:a14="http://schemas.microsoft.com/office/drawing/2010/main" val="0"/>
              </a:ext>
            </a:extLst>
          </a:blip>
          <a:srcRect/>
          <a:stretch>
            <a:fillRect t="-9%" b="-9%"/>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B39B0908-F46D-42E9-B726-E6646C114A69}">
      <dsp:nvSpPr>
        <dsp:cNvPr id="0" name=""/>
        <dsp:cNvSpPr/>
      </dsp:nvSpPr>
      <dsp:spPr>
        <a:xfrm>
          <a:off x="590" y="658110"/>
          <a:ext cx="809690" cy="366210"/>
        </a:xfrm>
        <a:prstGeom prst="rect">
          <a:avLst/>
        </a:prstGeom>
        <a:gradFill rotWithShape="0">
          <a:gsLst>
            <a:gs pos="0%">
              <a:schemeClr val="accent3">
                <a:hueOff val="0"/>
                <a:satOff val="0%"/>
                <a:lumOff val="0%"/>
                <a:alphaOff val="0%"/>
                <a:satMod val="103%"/>
                <a:lumMod val="102%"/>
                <a:tint val="94%"/>
              </a:schemeClr>
            </a:gs>
            <a:gs pos="50%">
              <a:schemeClr val="accent3">
                <a:hueOff val="0"/>
                <a:satOff val="0%"/>
                <a:lumOff val="0%"/>
                <a:alphaOff val="0%"/>
                <a:satMod val="110%"/>
                <a:lumMod val="100%"/>
                <a:shade val="100%"/>
              </a:schemeClr>
            </a:gs>
            <a:gs pos="100%">
              <a:schemeClr val="accent3">
                <a:hueOff val="0"/>
                <a:satOff val="0%"/>
                <a:lumOff val="0%"/>
                <a:alphaOff val="0%"/>
                <a:lumMod val="99%"/>
                <a:satMod val="120%"/>
                <a:shade val="78%"/>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
            </a:lnSpc>
            <a:spcBef>
              <a:spcPct val="0%"/>
            </a:spcBef>
            <a:spcAft>
              <a:spcPct val="35%"/>
            </a:spcAft>
            <a:buNone/>
          </a:pPr>
          <a:r>
            <a:rPr lang="en-US" sz="1600" kern="1200" dirty="0"/>
            <a:t>Non Contact</a:t>
          </a:r>
        </a:p>
      </dsp:txBody>
      <dsp:txXfrm>
        <a:off x="590" y="658110"/>
        <a:ext cx="809690" cy="366210"/>
      </dsp:txXfrm>
    </dsp:sp>
    <dsp:sp modelId="{42248A8F-FDF5-4F55-91C4-72D2F9709182}">
      <dsp:nvSpPr>
        <dsp:cNvPr id="0" name=""/>
        <dsp:cNvSpPr/>
      </dsp:nvSpPr>
      <dsp:spPr>
        <a:xfrm>
          <a:off x="846536" y="658110"/>
          <a:ext cx="362548" cy="366210"/>
        </a:xfrm>
        <a:prstGeom prst="rect">
          <a:avLst/>
        </a:prstGeom>
        <a:blipFill>
          <a:blip xmlns:r="http://purl.oclc.org/ooxml/officeDocument/relationships" r:embed="rId2">
            <a:extLst>
              <a:ext uri="{28A0092B-C50C-407E-A947-70E740481C1C}">
                <a14:useLocalDpi xmlns:a14="http://schemas.microsoft.com/office/drawing/2010/main" val="0"/>
              </a:ext>
            </a:extLst>
          </a:blip>
          <a:srcRect/>
          <a:stretch>
            <a:fillRect l="-1%" r="-1%"/>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Tree>
</dsp:drawing>
</file>

<file path=ppt/diagrams/drawing4.xml><?xml version="1.0" encoding="utf-8"?>
<dsp:drawing xmlns:dgm="http://purl.oclc.org/ooxml/drawingml/diagram" xmlns:dsp="http://schemas.microsoft.com/office/drawing/2008/diagram" xmlns:a="http://purl.oclc.org/ooxml/drawingml/main">
  <dsp:spTree>
    <dsp:nvGrpSpPr>
      <dsp:cNvPr id="0" name=""/>
      <dsp:cNvGrpSpPr/>
    </dsp:nvGrpSpPr>
    <dsp:grpSpPr/>
    <dsp:sp modelId="{B983C13B-CB4B-420F-98BF-F0905DC5F5CC}">
      <dsp:nvSpPr>
        <dsp:cNvPr id="0" name=""/>
        <dsp:cNvSpPr/>
      </dsp:nvSpPr>
      <dsp:spPr>
        <a:xfrm>
          <a:off x="535306" y="49744"/>
          <a:ext cx="833067" cy="376782"/>
        </a:xfrm>
        <a:prstGeom prst="rect">
          <a:avLst/>
        </a:prstGeom>
        <a:gradFill rotWithShape="0">
          <a:gsLst>
            <a:gs pos="0%">
              <a:schemeClr val="accent2">
                <a:hueOff val="0"/>
                <a:satOff val="0%"/>
                <a:lumOff val="0%"/>
                <a:alphaOff val="0%"/>
                <a:satMod val="103%"/>
                <a:lumMod val="102%"/>
                <a:tint val="94%"/>
              </a:schemeClr>
            </a:gs>
            <a:gs pos="50%">
              <a:schemeClr val="accent2">
                <a:hueOff val="0"/>
                <a:satOff val="0%"/>
                <a:lumOff val="0%"/>
                <a:alphaOff val="0%"/>
                <a:satMod val="110%"/>
                <a:lumMod val="100%"/>
                <a:shade val="100%"/>
              </a:schemeClr>
            </a:gs>
            <a:gs pos="100%">
              <a:schemeClr val="accent2">
                <a:hueOff val="0"/>
                <a:satOff val="0%"/>
                <a:lumOff val="0%"/>
                <a:alphaOff val="0%"/>
                <a:lumMod val="99%"/>
                <a:satMod val="120%"/>
                <a:shade val="78%"/>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
            </a:lnSpc>
            <a:spcBef>
              <a:spcPct val="0%"/>
            </a:spcBef>
            <a:spcAft>
              <a:spcPct val="35%"/>
            </a:spcAft>
            <a:buNone/>
          </a:pPr>
          <a:r>
            <a:rPr lang="en-US" sz="1400" b="1" kern="1200" dirty="0">
              <a:solidFill>
                <a:schemeClr val="tx1"/>
              </a:solidFill>
            </a:rPr>
            <a:t>SD</a:t>
          </a:r>
        </a:p>
      </dsp:txBody>
      <dsp:txXfrm>
        <a:off x="535306" y="49744"/>
        <a:ext cx="833067" cy="376782"/>
      </dsp:txXfrm>
    </dsp:sp>
    <dsp:sp modelId="{FB278904-2C53-451E-95CA-ABB9D3E74C36}">
      <dsp:nvSpPr>
        <dsp:cNvPr id="0" name=""/>
        <dsp:cNvSpPr/>
      </dsp:nvSpPr>
      <dsp:spPr>
        <a:xfrm>
          <a:off x="1040806" y="1304967"/>
          <a:ext cx="426042" cy="475605"/>
        </a:xfrm>
        <a:prstGeom prst="rect">
          <a:avLst/>
        </a:prstGeom>
        <a:blipFill>
          <a:blip xmlns:r="http://purl.oclc.org/ooxml/officeDocument/relationships" r:embed="rId1">
            <a:extLst>
              <a:ext uri="{28A0092B-C50C-407E-A947-70E740481C1C}">
                <a14:useLocalDpi xmlns:a14="http://schemas.microsoft.com/office/drawing/2010/main" val="0"/>
              </a:ext>
            </a:extLst>
          </a:blip>
          <a:srcRect/>
          <a:stretch>
            <a:fillRect l="-26%" r="-26%"/>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B39B0908-F46D-42E9-B726-E6646C114A69}">
      <dsp:nvSpPr>
        <dsp:cNvPr id="0" name=""/>
        <dsp:cNvSpPr/>
      </dsp:nvSpPr>
      <dsp:spPr>
        <a:xfrm>
          <a:off x="111732" y="538108"/>
          <a:ext cx="833067" cy="376782"/>
        </a:xfrm>
        <a:prstGeom prst="rect">
          <a:avLst/>
        </a:prstGeom>
        <a:gradFill rotWithShape="0">
          <a:gsLst>
            <a:gs pos="0%">
              <a:schemeClr val="accent3">
                <a:hueOff val="0"/>
                <a:satOff val="0%"/>
                <a:lumOff val="0%"/>
                <a:alphaOff val="0%"/>
                <a:satMod val="103%"/>
                <a:lumMod val="102%"/>
                <a:tint val="94%"/>
              </a:schemeClr>
            </a:gs>
            <a:gs pos="50%">
              <a:schemeClr val="accent3">
                <a:hueOff val="0"/>
                <a:satOff val="0%"/>
                <a:lumOff val="0%"/>
                <a:alphaOff val="0%"/>
                <a:satMod val="110%"/>
                <a:lumMod val="100%"/>
                <a:shade val="100%"/>
              </a:schemeClr>
            </a:gs>
            <a:gs pos="100%">
              <a:schemeClr val="accent3">
                <a:hueOff val="0"/>
                <a:satOff val="0%"/>
                <a:lumOff val="0%"/>
                <a:alphaOff val="0%"/>
                <a:lumMod val="99%"/>
                <a:satMod val="120%"/>
                <a:shade val="78%"/>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
            </a:lnSpc>
            <a:spcBef>
              <a:spcPct val="0%"/>
            </a:spcBef>
            <a:spcAft>
              <a:spcPct val="35%"/>
            </a:spcAft>
            <a:buNone/>
          </a:pPr>
          <a:r>
            <a:rPr lang="en-US" sz="1400" b="1" kern="1200" dirty="0">
              <a:solidFill>
                <a:schemeClr val="tx1"/>
              </a:solidFill>
            </a:rPr>
            <a:t>eMMC</a:t>
          </a:r>
        </a:p>
      </dsp:txBody>
      <dsp:txXfrm>
        <a:off x="111732" y="538108"/>
        <a:ext cx="833067" cy="376782"/>
      </dsp:txXfrm>
    </dsp:sp>
    <dsp:sp modelId="{42248A8F-FDF5-4F55-91C4-72D2F9709182}">
      <dsp:nvSpPr>
        <dsp:cNvPr id="0" name=""/>
        <dsp:cNvSpPr/>
      </dsp:nvSpPr>
      <dsp:spPr>
        <a:xfrm>
          <a:off x="999983" y="538108"/>
          <a:ext cx="373015" cy="376782"/>
        </a:xfrm>
        <a:prstGeom prst="rect">
          <a:avLst/>
        </a:prstGeom>
        <a:blipFill>
          <a:blip xmlns:r="http://purl.oclc.org/ooxml/officeDocument/relationships" r:embed="rId2"/>
          <a:srcRect/>
          <a:stretch>
            <a:fillRect l="-17%" r="-17%"/>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48802EBF-05E3-405A-B193-ACAAC6A78AE7}">
      <dsp:nvSpPr>
        <dsp:cNvPr id="0" name=""/>
        <dsp:cNvSpPr/>
      </dsp:nvSpPr>
      <dsp:spPr>
        <a:xfrm>
          <a:off x="522049" y="977060"/>
          <a:ext cx="833067" cy="376782"/>
        </a:xfrm>
        <a:prstGeom prst="rect">
          <a:avLst/>
        </a:prstGeom>
        <a:gradFill rotWithShape="0">
          <a:gsLst>
            <a:gs pos="0%">
              <a:schemeClr val="accent4">
                <a:hueOff val="0"/>
                <a:satOff val="0%"/>
                <a:lumOff val="0%"/>
                <a:alphaOff val="0%"/>
                <a:satMod val="103%"/>
                <a:lumMod val="102%"/>
                <a:tint val="94%"/>
              </a:schemeClr>
            </a:gs>
            <a:gs pos="50%">
              <a:schemeClr val="accent4">
                <a:hueOff val="0"/>
                <a:satOff val="0%"/>
                <a:lumOff val="0%"/>
                <a:alphaOff val="0%"/>
                <a:satMod val="110%"/>
                <a:lumMod val="100%"/>
                <a:shade val="100%"/>
              </a:schemeClr>
            </a:gs>
            <a:gs pos="100%">
              <a:schemeClr val="accent4">
                <a:hueOff val="0"/>
                <a:satOff val="0%"/>
                <a:lumOff val="0%"/>
                <a:alphaOff val="0%"/>
                <a:lumMod val="99%"/>
                <a:satMod val="120%"/>
                <a:shade val="78%"/>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
            </a:lnSpc>
            <a:spcBef>
              <a:spcPct val="0%"/>
            </a:spcBef>
            <a:spcAft>
              <a:spcPct val="35%"/>
            </a:spcAft>
            <a:buNone/>
          </a:pPr>
          <a:r>
            <a:rPr lang="en-US" sz="1400" b="1" kern="1200" dirty="0">
              <a:solidFill>
                <a:schemeClr val="tx1"/>
              </a:solidFill>
            </a:rPr>
            <a:t>SSD</a:t>
          </a:r>
        </a:p>
      </dsp:txBody>
      <dsp:txXfrm>
        <a:off x="522049" y="977060"/>
        <a:ext cx="833067" cy="376782"/>
      </dsp:txXfrm>
    </dsp:sp>
    <dsp:sp modelId="{F4274928-3685-4F73-8F25-FEFC1AD94BA2}">
      <dsp:nvSpPr>
        <dsp:cNvPr id="0" name=""/>
        <dsp:cNvSpPr/>
      </dsp:nvSpPr>
      <dsp:spPr>
        <a:xfrm>
          <a:off x="111732" y="977060"/>
          <a:ext cx="373015" cy="376782"/>
        </a:xfrm>
        <a:prstGeom prst="rect">
          <a:avLst/>
        </a:prstGeom>
        <a:blipFill>
          <a:blip xmlns:r="http://purl.oclc.org/ooxml/officeDocument/relationships" r:embed="rId3">
            <a:extLst>
              <a:ext uri="{28A0092B-C50C-407E-A947-70E740481C1C}">
                <a14:useLocalDpi xmlns:a14="http://schemas.microsoft.com/office/drawing/2010/main" val="0"/>
              </a:ext>
            </a:extLst>
          </a:blip>
          <a:srcRect/>
          <a:stretch>
            <a:fillRect l="-26%" r="-26%"/>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EE72C7A6-8E70-47A7-AD49-895B0EC0A1A9}">
      <dsp:nvSpPr>
        <dsp:cNvPr id="0" name=""/>
        <dsp:cNvSpPr/>
      </dsp:nvSpPr>
      <dsp:spPr>
        <a:xfrm>
          <a:off x="82310" y="1416012"/>
          <a:ext cx="950754" cy="395109"/>
        </a:xfrm>
        <a:prstGeom prst="rect">
          <a:avLst/>
        </a:prstGeom>
        <a:gradFill rotWithShape="0">
          <a:gsLst>
            <a:gs pos="0%">
              <a:schemeClr val="accent5">
                <a:hueOff val="0"/>
                <a:satOff val="0%"/>
                <a:lumOff val="0%"/>
                <a:alphaOff val="0%"/>
                <a:satMod val="103%"/>
                <a:lumMod val="102%"/>
                <a:tint val="94%"/>
              </a:schemeClr>
            </a:gs>
            <a:gs pos="50%">
              <a:schemeClr val="accent5">
                <a:hueOff val="0"/>
                <a:satOff val="0%"/>
                <a:lumOff val="0%"/>
                <a:alphaOff val="0%"/>
                <a:satMod val="110%"/>
                <a:lumMod val="100%"/>
                <a:shade val="100%"/>
              </a:schemeClr>
            </a:gs>
            <a:gs pos="100%">
              <a:schemeClr val="accent5">
                <a:hueOff val="0"/>
                <a:satOff val="0%"/>
                <a:lumOff val="0%"/>
                <a:alphaOff val="0%"/>
                <a:lumMod val="99%"/>
                <a:satMod val="120%"/>
                <a:shade val="78%"/>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
            </a:lnSpc>
            <a:spcBef>
              <a:spcPct val="0%"/>
            </a:spcBef>
            <a:spcAft>
              <a:spcPct val="35%"/>
            </a:spcAft>
            <a:buNone/>
          </a:pPr>
          <a:r>
            <a:rPr lang="en-US" sz="1400" b="1" kern="1200" dirty="0">
              <a:solidFill>
                <a:schemeClr val="tx1"/>
              </a:solidFill>
            </a:rPr>
            <a:t>Flash Memory</a:t>
          </a:r>
        </a:p>
      </dsp:txBody>
      <dsp:txXfrm>
        <a:off x="82310" y="1416012"/>
        <a:ext cx="950754" cy="395109"/>
      </dsp:txXfrm>
    </dsp:sp>
    <dsp:sp modelId="{1BCA0588-11D9-4B7D-B406-B4927E3BC707}">
      <dsp:nvSpPr>
        <dsp:cNvPr id="0" name=""/>
        <dsp:cNvSpPr/>
      </dsp:nvSpPr>
      <dsp:spPr>
        <a:xfrm>
          <a:off x="126872" y="108089"/>
          <a:ext cx="373015" cy="376782"/>
        </a:xfrm>
        <a:prstGeom prst="rect">
          <a:avLst/>
        </a:prstGeom>
        <a:blipFill>
          <a:blip xmlns:r="http://purl.oclc.org/ooxml/officeDocument/relationships" r:embed="rId4">
            <a:extLst>
              <a:ext uri="{28A0092B-C50C-407E-A947-70E740481C1C}">
                <a14:useLocalDpi xmlns:a14="http://schemas.microsoft.com/office/drawing/2010/main" val="0"/>
              </a:ext>
            </a:extLst>
          </a:blip>
          <a:srcRect/>
          <a:stretch>
            <a:fillRect t="-16%" b="-16%"/>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6CE50DBD-FEBC-467A-8C02-C12ABEA07737}">
      <dsp:nvSpPr>
        <dsp:cNvPr id="0" name=""/>
        <dsp:cNvSpPr/>
      </dsp:nvSpPr>
      <dsp:spPr>
        <a:xfrm>
          <a:off x="314950" y="1873625"/>
          <a:ext cx="1151898" cy="376782"/>
        </a:xfrm>
        <a:prstGeom prst="rect">
          <a:avLst/>
        </a:prstGeom>
        <a:gradFill rotWithShape="0">
          <a:gsLst>
            <a:gs pos="0%">
              <a:schemeClr val="accent6">
                <a:hueOff val="0"/>
                <a:satOff val="0%"/>
                <a:lumOff val="0%"/>
                <a:alphaOff val="0%"/>
                <a:satMod val="103%"/>
                <a:lumMod val="102%"/>
                <a:tint val="94%"/>
              </a:schemeClr>
            </a:gs>
            <a:gs pos="50%">
              <a:schemeClr val="accent6">
                <a:hueOff val="0"/>
                <a:satOff val="0%"/>
                <a:lumOff val="0%"/>
                <a:alphaOff val="0%"/>
                <a:satMod val="110%"/>
                <a:lumMod val="100%"/>
                <a:shade val="100%"/>
              </a:schemeClr>
            </a:gs>
            <a:gs pos="100%">
              <a:schemeClr val="accent6">
                <a:hueOff val="0"/>
                <a:satOff val="0%"/>
                <a:lumOff val="0%"/>
                <a:alphaOff val="0%"/>
                <a:lumMod val="99%"/>
                <a:satMod val="120%"/>
                <a:shade val="78%"/>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
            </a:lnSpc>
            <a:spcBef>
              <a:spcPct val="0%"/>
            </a:spcBef>
            <a:spcAft>
              <a:spcPct val="35%"/>
            </a:spcAft>
            <a:buNone/>
          </a:pPr>
          <a:r>
            <a:rPr lang="en-US" sz="1100" b="1" kern="1200" dirty="0">
              <a:solidFill>
                <a:schemeClr val="tx1"/>
              </a:solidFill>
            </a:rPr>
            <a:t>UFS/NVMe/SATA</a:t>
          </a:r>
        </a:p>
      </dsp:txBody>
      <dsp:txXfrm>
        <a:off x="314950" y="1873625"/>
        <a:ext cx="1151898" cy="376782"/>
      </dsp:txXfrm>
    </dsp:sp>
    <dsp:sp modelId="{298B1130-C974-4D14-8182-8DB02951AFEF}">
      <dsp:nvSpPr>
        <dsp:cNvPr id="0" name=""/>
        <dsp:cNvSpPr/>
      </dsp:nvSpPr>
      <dsp:spPr>
        <a:xfrm>
          <a:off x="32024" y="1873291"/>
          <a:ext cx="373015" cy="376782"/>
        </a:xfrm>
        <a:prstGeom prst="rect">
          <a:avLst/>
        </a:prstGeom>
        <a:blipFill rotWithShape="1">
          <a:blip xmlns:r="http://purl.oclc.org/ooxml/officeDocument/relationships" r:embed="rId5"/>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Tree>
</dsp:drawing>
</file>

<file path=ppt/diagrams/drawing5.xml><?xml version="1.0" encoding="utf-8"?>
<dsp:drawing xmlns:dgm="http://purl.oclc.org/ooxml/drawingml/diagram" xmlns:dsp="http://schemas.microsoft.com/office/drawing/2008/diagram" xmlns:a="http://purl.oclc.org/ooxml/drawingml/main">
  <dsp:spTree>
    <dsp:nvGrpSpPr>
      <dsp:cNvPr id="0" name=""/>
      <dsp:cNvGrpSpPr/>
    </dsp:nvGrpSpPr>
    <dsp:grpSpPr/>
    <dsp:sp modelId="{B983C13B-CB4B-420F-98BF-F0905DC5F5CC}">
      <dsp:nvSpPr>
        <dsp:cNvPr id="0" name=""/>
        <dsp:cNvSpPr/>
      </dsp:nvSpPr>
      <dsp:spPr>
        <a:xfrm>
          <a:off x="578731" y="0"/>
          <a:ext cx="754997" cy="341473"/>
        </a:xfrm>
        <a:prstGeom prst="rect">
          <a:avLst/>
        </a:prstGeom>
        <a:gradFill rotWithShape="0">
          <a:gsLst>
            <a:gs pos="0%">
              <a:schemeClr val="accent2">
                <a:hueOff val="0"/>
                <a:satOff val="0%"/>
                <a:lumOff val="0%"/>
                <a:alphaOff val="0%"/>
                <a:satMod val="103%"/>
                <a:lumMod val="102%"/>
                <a:tint val="94%"/>
              </a:schemeClr>
            </a:gs>
            <a:gs pos="50%">
              <a:schemeClr val="accent2">
                <a:hueOff val="0"/>
                <a:satOff val="0%"/>
                <a:lumOff val="0%"/>
                <a:alphaOff val="0%"/>
                <a:satMod val="110%"/>
                <a:lumMod val="100%"/>
                <a:shade val="100%"/>
              </a:schemeClr>
            </a:gs>
            <a:gs pos="100%">
              <a:schemeClr val="accent2">
                <a:hueOff val="0"/>
                <a:satOff val="0%"/>
                <a:lumOff val="0%"/>
                <a:alphaOff val="0%"/>
                <a:lumMod val="99%"/>
                <a:satMod val="120%"/>
                <a:shade val="78%"/>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
            </a:lnSpc>
            <a:spcBef>
              <a:spcPct val="0%"/>
            </a:spcBef>
            <a:spcAft>
              <a:spcPct val="35%"/>
            </a:spcAft>
            <a:buNone/>
          </a:pPr>
          <a:r>
            <a:rPr lang="en-US" sz="1000" kern="1200" dirty="0">
              <a:solidFill>
                <a:schemeClr val="tx1"/>
              </a:solidFill>
            </a:rPr>
            <a:t>AHB/APB/AXI</a:t>
          </a:r>
        </a:p>
      </dsp:txBody>
      <dsp:txXfrm>
        <a:off x="578731" y="0"/>
        <a:ext cx="754997" cy="341473"/>
      </dsp:txXfrm>
    </dsp:sp>
    <dsp:sp modelId="{FB278904-2C53-451E-95CA-ABB9D3E74C36}">
      <dsp:nvSpPr>
        <dsp:cNvPr id="0" name=""/>
        <dsp:cNvSpPr/>
      </dsp:nvSpPr>
      <dsp:spPr>
        <a:xfrm>
          <a:off x="162503" y="0"/>
          <a:ext cx="338058" cy="341473"/>
        </a:xfrm>
        <a:prstGeom prst="rect">
          <a:avLst/>
        </a:prstGeom>
        <a:blipFill>
          <a:blip xmlns:r="http://purl.oclc.org/ooxml/officeDocument/relationships" r:embed="rId1">
            <a:extLst>
              <a:ext uri="{28A0092B-C50C-407E-A947-70E740481C1C}">
                <a14:useLocalDpi xmlns:a14="http://schemas.microsoft.com/office/drawing/2010/main" val="0"/>
              </a:ext>
            </a:extLst>
          </a:blip>
          <a:srcRect/>
          <a:stretch>
            <a:fillRect l="-58%" r="-58%"/>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B39B0908-F46D-42E9-B726-E6646C114A69}">
      <dsp:nvSpPr>
        <dsp:cNvPr id="0" name=""/>
        <dsp:cNvSpPr/>
      </dsp:nvSpPr>
      <dsp:spPr>
        <a:xfrm>
          <a:off x="206867" y="318305"/>
          <a:ext cx="754997" cy="341473"/>
        </a:xfrm>
        <a:prstGeom prst="rect">
          <a:avLst/>
        </a:prstGeom>
        <a:gradFill rotWithShape="0">
          <a:gsLst>
            <a:gs pos="0%">
              <a:schemeClr val="accent3">
                <a:hueOff val="0"/>
                <a:satOff val="0%"/>
                <a:lumOff val="0%"/>
                <a:alphaOff val="0%"/>
                <a:satMod val="103%"/>
                <a:lumMod val="102%"/>
                <a:tint val="94%"/>
              </a:schemeClr>
            </a:gs>
            <a:gs pos="50%">
              <a:schemeClr val="accent3">
                <a:hueOff val="0"/>
                <a:satOff val="0%"/>
                <a:lumOff val="0%"/>
                <a:alphaOff val="0%"/>
                <a:satMod val="110%"/>
                <a:lumMod val="100%"/>
                <a:shade val="100%"/>
              </a:schemeClr>
            </a:gs>
            <a:gs pos="100%">
              <a:schemeClr val="accent3">
                <a:hueOff val="0"/>
                <a:satOff val="0%"/>
                <a:lumOff val="0%"/>
                <a:alphaOff val="0%"/>
                <a:lumMod val="99%"/>
                <a:satMod val="120%"/>
                <a:shade val="78%"/>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
            </a:lnSpc>
            <a:spcBef>
              <a:spcPct val="0%"/>
            </a:spcBef>
            <a:spcAft>
              <a:spcPct val="35%"/>
            </a:spcAft>
            <a:buNone/>
          </a:pPr>
          <a:r>
            <a:rPr lang="en-US" sz="1000" kern="1200" dirty="0">
              <a:solidFill>
                <a:schemeClr val="tx1"/>
              </a:solidFill>
            </a:rPr>
            <a:t>SDIO/SPI/I2C</a:t>
          </a:r>
        </a:p>
      </dsp:txBody>
      <dsp:txXfrm>
        <a:off x="206867" y="318305"/>
        <a:ext cx="754997" cy="341473"/>
      </dsp:txXfrm>
    </dsp:sp>
    <dsp:sp modelId="{42248A8F-FDF5-4F55-91C4-72D2F9709182}">
      <dsp:nvSpPr>
        <dsp:cNvPr id="0" name=""/>
        <dsp:cNvSpPr/>
      </dsp:nvSpPr>
      <dsp:spPr>
        <a:xfrm>
          <a:off x="995670" y="273947"/>
          <a:ext cx="338058" cy="341473"/>
        </a:xfrm>
        <a:prstGeom prst="rect">
          <a:avLst/>
        </a:prstGeom>
        <a:blipFill>
          <a:blip xmlns:r="http://purl.oclc.org/ooxml/officeDocument/relationships" r:embed="rId2">
            <a:extLst>
              <a:ext uri="{28A0092B-C50C-407E-A947-70E740481C1C}">
                <a14:useLocalDpi xmlns:a14="http://schemas.microsoft.com/office/drawing/2010/main" val="0"/>
              </a:ext>
            </a:extLst>
          </a:blip>
          <a:srcRect/>
          <a:stretch>
            <a:fillRect l="-37%" r="-37%"/>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78FD93FA-43A3-442F-8F4A-0BF06F67D8CE}">
      <dsp:nvSpPr>
        <dsp:cNvPr id="0" name=""/>
        <dsp:cNvSpPr/>
      </dsp:nvSpPr>
      <dsp:spPr>
        <a:xfrm>
          <a:off x="307589" y="689534"/>
          <a:ext cx="1202047" cy="496212"/>
        </a:xfrm>
        <a:prstGeom prst="rect">
          <a:avLst/>
        </a:prstGeom>
        <a:gradFill rotWithShape="0">
          <a:gsLst>
            <a:gs pos="0%">
              <a:schemeClr val="accent4">
                <a:hueOff val="0"/>
                <a:satOff val="0%"/>
                <a:lumOff val="0%"/>
                <a:alphaOff val="0%"/>
                <a:satMod val="103%"/>
                <a:lumMod val="102%"/>
                <a:tint val="94%"/>
              </a:schemeClr>
            </a:gs>
            <a:gs pos="50%">
              <a:schemeClr val="accent4">
                <a:hueOff val="0"/>
                <a:satOff val="0%"/>
                <a:lumOff val="0%"/>
                <a:alphaOff val="0%"/>
                <a:satMod val="110%"/>
                <a:lumMod val="100%"/>
                <a:shade val="100%"/>
              </a:schemeClr>
            </a:gs>
            <a:gs pos="100%">
              <a:schemeClr val="accent4">
                <a:hueOff val="0"/>
                <a:satOff val="0%"/>
                <a:lumOff val="0%"/>
                <a:alphaOff val="0%"/>
                <a:lumMod val="99%"/>
                <a:satMod val="120%"/>
                <a:shade val="78%"/>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
            </a:lnSpc>
            <a:spcBef>
              <a:spcPct val="0%"/>
            </a:spcBef>
            <a:spcAft>
              <a:spcPct val="35%"/>
            </a:spcAft>
            <a:buNone/>
          </a:pPr>
          <a:r>
            <a:rPr lang="en-US" sz="1000" kern="1200" dirty="0">
              <a:solidFill>
                <a:schemeClr val="tx1"/>
              </a:solidFill>
            </a:rPr>
            <a:t>USB/UART/Ethernet</a:t>
          </a:r>
        </a:p>
      </dsp:txBody>
      <dsp:txXfrm>
        <a:off x="307589" y="689534"/>
        <a:ext cx="1202047" cy="496212"/>
      </dsp:txXfrm>
    </dsp:sp>
    <dsp:sp modelId="{C132E398-B353-49BE-917A-9453AE9F4055}">
      <dsp:nvSpPr>
        <dsp:cNvPr id="0" name=""/>
        <dsp:cNvSpPr/>
      </dsp:nvSpPr>
      <dsp:spPr>
        <a:xfrm>
          <a:off x="95104" y="766903"/>
          <a:ext cx="338058" cy="341473"/>
        </a:xfrm>
        <a:prstGeom prst="rect">
          <a:avLst/>
        </a:prstGeom>
        <a:blipFill>
          <a:blip xmlns:r="http://purl.oclc.org/ooxml/officeDocument/relationships" r:embed="rId3">
            <a:extLst>
              <a:ext uri="{28A0092B-C50C-407E-A947-70E740481C1C}">
                <a14:useLocalDpi xmlns:a14="http://schemas.microsoft.com/office/drawing/2010/main" val="0"/>
              </a:ext>
            </a:extLst>
          </a:blip>
          <a:srcRect/>
          <a:stretch>
            <a:fillRect l="-26%" r="-26%"/>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268D6F6A-EA75-4721-BDDB-99E82A88D037}">
      <dsp:nvSpPr>
        <dsp:cNvPr id="0" name=""/>
        <dsp:cNvSpPr/>
      </dsp:nvSpPr>
      <dsp:spPr>
        <a:xfrm>
          <a:off x="206867" y="1233187"/>
          <a:ext cx="754997" cy="341473"/>
        </a:xfrm>
        <a:prstGeom prst="rect">
          <a:avLst/>
        </a:prstGeom>
        <a:gradFill rotWithShape="0">
          <a:gsLst>
            <a:gs pos="0%">
              <a:schemeClr val="accent5">
                <a:hueOff val="0"/>
                <a:satOff val="0%"/>
                <a:lumOff val="0%"/>
                <a:alphaOff val="0%"/>
                <a:satMod val="103%"/>
                <a:lumMod val="102%"/>
                <a:tint val="94%"/>
              </a:schemeClr>
            </a:gs>
            <a:gs pos="50%">
              <a:schemeClr val="accent5">
                <a:hueOff val="0"/>
                <a:satOff val="0%"/>
                <a:lumOff val="0%"/>
                <a:alphaOff val="0%"/>
                <a:satMod val="110%"/>
                <a:lumMod val="100%"/>
                <a:shade val="100%"/>
              </a:schemeClr>
            </a:gs>
            <a:gs pos="100%">
              <a:schemeClr val="accent5">
                <a:hueOff val="0"/>
                <a:satOff val="0%"/>
                <a:lumOff val="0%"/>
                <a:alphaOff val="0%"/>
                <a:lumMod val="99%"/>
                <a:satMod val="120%"/>
                <a:shade val="78%"/>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
            </a:lnSpc>
            <a:spcBef>
              <a:spcPct val="0%"/>
            </a:spcBef>
            <a:spcAft>
              <a:spcPct val="35%"/>
            </a:spcAft>
            <a:buNone/>
          </a:pPr>
          <a:r>
            <a:rPr lang="en-US" sz="1000" kern="1200" dirty="0">
              <a:solidFill>
                <a:schemeClr val="tx1"/>
              </a:solidFill>
            </a:rPr>
            <a:t>PCIe</a:t>
          </a:r>
        </a:p>
      </dsp:txBody>
      <dsp:txXfrm>
        <a:off x="206867" y="1233187"/>
        <a:ext cx="754997" cy="341473"/>
      </dsp:txXfrm>
    </dsp:sp>
    <dsp:sp modelId="{FDFCD7A8-52D5-4886-BE4A-0D698762A2F9}">
      <dsp:nvSpPr>
        <dsp:cNvPr id="0" name=""/>
        <dsp:cNvSpPr/>
      </dsp:nvSpPr>
      <dsp:spPr>
        <a:xfrm>
          <a:off x="995670" y="1233187"/>
          <a:ext cx="338058" cy="341473"/>
        </a:xfrm>
        <a:prstGeom prst="rect">
          <a:avLst/>
        </a:prstGeom>
        <a:blipFill>
          <a:blip xmlns:r="http://purl.oclc.org/ooxml/officeDocument/relationships" r:embed="rId4">
            <a:extLst>
              <a:ext uri="{28A0092B-C50C-407E-A947-70E740481C1C}">
                <a14:useLocalDpi xmlns:a14="http://schemas.microsoft.com/office/drawing/2010/main" val="0"/>
              </a:ext>
            </a:extLst>
          </a:blip>
          <a:srcRect/>
          <a:stretch>
            <a:fillRect t="-2%" b="-2%"/>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72D30FC7-C152-4D7A-944D-60279CEF0D5C}">
      <dsp:nvSpPr>
        <dsp:cNvPr id="0" name=""/>
        <dsp:cNvSpPr/>
      </dsp:nvSpPr>
      <dsp:spPr>
        <a:xfrm>
          <a:off x="578731" y="1746381"/>
          <a:ext cx="754997" cy="341473"/>
        </a:xfrm>
        <a:prstGeom prst="rect">
          <a:avLst/>
        </a:prstGeom>
        <a:gradFill rotWithShape="0">
          <a:gsLst>
            <a:gs pos="0%">
              <a:schemeClr val="accent6">
                <a:hueOff val="0"/>
                <a:satOff val="0%"/>
                <a:lumOff val="0%"/>
                <a:alphaOff val="0%"/>
                <a:satMod val="103%"/>
                <a:lumMod val="102%"/>
                <a:tint val="94%"/>
              </a:schemeClr>
            </a:gs>
            <a:gs pos="50%">
              <a:schemeClr val="accent6">
                <a:hueOff val="0"/>
                <a:satOff val="0%"/>
                <a:lumOff val="0%"/>
                <a:alphaOff val="0%"/>
                <a:satMod val="110%"/>
                <a:lumMod val="100%"/>
                <a:shade val="100%"/>
              </a:schemeClr>
            </a:gs>
            <a:gs pos="100%">
              <a:schemeClr val="accent6">
                <a:hueOff val="0"/>
                <a:satOff val="0%"/>
                <a:lumOff val="0%"/>
                <a:alphaOff val="0%"/>
                <a:lumMod val="99%"/>
                <a:satMod val="120%"/>
                <a:shade val="78%"/>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
            </a:lnSpc>
            <a:spcBef>
              <a:spcPct val="0%"/>
            </a:spcBef>
            <a:spcAft>
              <a:spcPct val="35%"/>
            </a:spcAft>
            <a:buNone/>
          </a:pPr>
          <a:r>
            <a:rPr lang="en-US" sz="1000" kern="1200" dirty="0">
              <a:solidFill>
                <a:schemeClr val="tx1"/>
              </a:solidFill>
            </a:rPr>
            <a:t>CAN/LIN/Flexray</a:t>
          </a:r>
        </a:p>
      </dsp:txBody>
      <dsp:txXfrm>
        <a:off x="578731" y="1746381"/>
        <a:ext cx="754997" cy="341473"/>
      </dsp:txXfrm>
    </dsp:sp>
    <dsp:sp modelId="{EFA4A984-E1BB-45BA-BAFE-062024073640}">
      <dsp:nvSpPr>
        <dsp:cNvPr id="0" name=""/>
        <dsp:cNvSpPr/>
      </dsp:nvSpPr>
      <dsp:spPr>
        <a:xfrm>
          <a:off x="206867" y="1746381"/>
          <a:ext cx="338058" cy="341473"/>
        </a:xfrm>
        <a:prstGeom prst="rect">
          <a:avLst/>
        </a:prstGeom>
        <a:blipFill>
          <a:blip xmlns:r="http://purl.oclc.org/ooxml/officeDocument/relationships" r:embed="rId5">
            <a:extLst>
              <a:ext uri="{28A0092B-C50C-407E-A947-70E740481C1C}">
                <a14:useLocalDpi xmlns:a14="http://schemas.microsoft.com/office/drawing/2010/main" val="0"/>
              </a:ext>
            </a:extLst>
          </a:blip>
          <a:srcRect/>
          <a:stretch>
            <a:fillRect l="-57%" r="-57%"/>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Tree>
</dsp:drawing>
</file>

<file path=ppt/diagrams/drawing6.xml><?xml version="1.0" encoding="utf-8"?>
<dsp:drawing xmlns:dgm="http://purl.oclc.org/ooxml/drawingml/diagram" xmlns:dsp="http://schemas.microsoft.com/office/drawing/2008/diagram" xmlns:a="http://purl.oclc.org/ooxml/drawingml/main">
  <dsp:spTree>
    <dsp:nvGrpSpPr>
      <dsp:cNvPr id="0" name=""/>
      <dsp:cNvGrpSpPr/>
    </dsp:nvGrpSpPr>
    <dsp:grpSpPr/>
    <dsp:sp modelId="{524EDCEA-7EAE-4842-A565-B7E53ED942D5}">
      <dsp:nvSpPr>
        <dsp:cNvPr id="0" name=""/>
        <dsp:cNvSpPr/>
      </dsp:nvSpPr>
      <dsp:spPr>
        <a:xfrm rot="5400000">
          <a:off x="-279164" y="282484"/>
          <a:ext cx="1861095" cy="1302766"/>
        </a:xfrm>
        <a:prstGeom prst="chevron">
          <a:avLst/>
        </a:prstGeom>
        <a:solidFill>
          <a:schemeClr val="accent3">
            <a:lumMod val="40%"/>
            <a:lumOff val="60%"/>
          </a:schemeClr>
        </a:solidFill>
        <a:ln w="12700" cap="flat" cmpd="sng" algn="ctr">
          <a:solidFill>
            <a:schemeClr val="accent1">
              <a:hueOff val="0"/>
              <a:satOff val="0%"/>
              <a:lumOff val="0%"/>
              <a:alphaOff val="0%"/>
            </a:schemeClr>
          </a:solidFill>
          <a:prstDash val="solid"/>
          <a:miter lim="8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
            </a:lnSpc>
            <a:spcBef>
              <a:spcPct val="0%"/>
            </a:spcBef>
            <a:spcAft>
              <a:spcPct val="35%"/>
            </a:spcAft>
            <a:buNone/>
          </a:pPr>
          <a:r>
            <a:rPr lang="en-US" sz="3600" b="1" kern="1200" dirty="0">
              <a:solidFill>
                <a:schemeClr val="tx1"/>
              </a:solidFill>
            </a:rPr>
            <a:t>FPP</a:t>
          </a:r>
        </a:p>
      </dsp:txBody>
      <dsp:txXfrm rot="-5400000">
        <a:off x="1" y="654702"/>
        <a:ext cx="1302766" cy="558329"/>
      </dsp:txXfrm>
    </dsp:sp>
    <dsp:sp modelId="{0BCFA96C-9A3E-48B2-BD80-60294ECF6412}">
      <dsp:nvSpPr>
        <dsp:cNvPr id="0" name=""/>
        <dsp:cNvSpPr/>
      </dsp:nvSpPr>
      <dsp:spPr>
        <a:xfrm rot="5400000">
          <a:off x="4135927" y="-2829840"/>
          <a:ext cx="1209712" cy="6876033"/>
        </a:xfrm>
        <a:prstGeom prst="round2SameRect">
          <a:avLst/>
        </a:prstGeom>
        <a:solidFill>
          <a:schemeClr val="lt1">
            <a:alpha val="90%"/>
            <a:hueOff val="0"/>
            <a:satOff val="0%"/>
            <a:lumOff val="0%"/>
            <a:alphaOff val="0%"/>
          </a:schemeClr>
        </a:solidFill>
        <a:ln w="12700" cap="flat" cmpd="sng" algn="ctr">
          <a:solidFill>
            <a:schemeClr val="accent1">
              <a:hueOff val="0"/>
              <a:satOff val="0%"/>
              <a:lumOff val="0%"/>
              <a:alphaOff val="0%"/>
            </a:schemeClr>
          </a:solidFill>
          <a:prstDash val="solid"/>
          <a:miter lim="8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
            </a:lnSpc>
            <a:spcBef>
              <a:spcPct val="0%"/>
            </a:spcBef>
            <a:spcAft>
              <a:spcPct val="15%"/>
            </a:spcAft>
            <a:buChar char="•"/>
          </a:pPr>
          <a:r>
            <a:rPr lang="en-US" sz="1600" kern="1200" dirty="0"/>
            <a:t>Fixed Price Projects with Complete ownership of Module up to system testing. Scope gets identified in proposal.</a:t>
          </a:r>
        </a:p>
        <a:p>
          <a:pPr marL="171450" lvl="1" indent="-171450" algn="l" defTabSz="711200">
            <a:lnSpc>
              <a:spcPct val="90%"/>
            </a:lnSpc>
            <a:spcBef>
              <a:spcPct val="0%"/>
            </a:spcBef>
            <a:spcAft>
              <a:spcPct val="15%"/>
            </a:spcAft>
            <a:buChar char="•"/>
          </a:pPr>
          <a:r>
            <a:rPr lang="en-US" sz="1600" kern="1200" dirty="0"/>
            <a:t>It starts with proposal &amp; executed with complete transparency. milestone based billing.</a:t>
          </a:r>
        </a:p>
      </dsp:txBody>
      <dsp:txXfrm rot="-5400000">
        <a:off x="1302767" y="62373"/>
        <a:ext cx="6816980" cy="1091606"/>
      </dsp:txXfrm>
    </dsp:sp>
    <dsp:sp modelId="{89D90798-74A0-4210-9417-75A96BE3F261}">
      <dsp:nvSpPr>
        <dsp:cNvPr id="0" name=""/>
        <dsp:cNvSpPr/>
      </dsp:nvSpPr>
      <dsp:spPr>
        <a:xfrm rot="5400000">
          <a:off x="-279164" y="1952116"/>
          <a:ext cx="1861095" cy="1302766"/>
        </a:xfrm>
        <a:prstGeom prst="chevron">
          <a:avLst/>
        </a:prstGeom>
        <a:solidFill>
          <a:schemeClr val="accent1">
            <a:lumMod val="40%"/>
            <a:lumOff val="60%"/>
          </a:schemeClr>
        </a:solidFill>
        <a:ln w="12700" cap="flat" cmpd="sng" algn="ctr">
          <a:solidFill>
            <a:schemeClr val="accent1">
              <a:hueOff val="0"/>
              <a:satOff val="0%"/>
              <a:lumOff val="0%"/>
              <a:alphaOff val="0%"/>
            </a:schemeClr>
          </a:solidFill>
          <a:prstDash val="solid"/>
          <a:miter lim="8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
            </a:lnSpc>
            <a:spcBef>
              <a:spcPct val="0%"/>
            </a:spcBef>
            <a:spcAft>
              <a:spcPct val="35%"/>
            </a:spcAft>
            <a:buNone/>
          </a:pPr>
          <a:r>
            <a:rPr lang="en-US" sz="3600" b="1" kern="1200" dirty="0">
              <a:solidFill>
                <a:schemeClr val="tx1"/>
              </a:solidFill>
            </a:rPr>
            <a:t>ODC</a:t>
          </a:r>
        </a:p>
      </dsp:txBody>
      <dsp:txXfrm rot="-5400000">
        <a:off x="1" y="2324334"/>
        <a:ext cx="1302766" cy="558329"/>
      </dsp:txXfrm>
    </dsp:sp>
    <dsp:sp modelId="{E66A7AF9-AA1C-431A-A0C4-358E329750CD}">
      <dsp:nvSpPr>
        <dsp:cNvPr id="0" name=""/>
        <dsp:cNvSpPr/>
      </dsp:nvSpPr>
      <dsp:spPr>
        <a:xfrm rot="5400000">
          <a:off x="4135927" y="-1160208"/>
          <a:ext cx="1209712" cy="6876033"/>
        </a:xfrm>
        <a:prstGeom prst="round2SameRect">
          <a:avLst/>
        </a:prstGeom>
        <a:solidFill>
          <a:schemeClr val="lt1">
            <a:alpha val="90%"/>
            <a:hueOff val="0"/>
            <a:satOff val="0%"/>
            <a:lumOff val="0%"/>
            <a:alphaOff val="0%"/>
          </a:schemeClr>
        </a:solidFill>
        <a:ln w="12700" cap="flat" cmpd="sng" algn="ctr">
          <a:solidFill>
            <a:schemeClr val="accent1">
              <a:hueOff val="0"/>
              <a:satOff val="0%"/>
              <a:lumOff val="0%"/>
              <a:alphaOff val="0%"/>
            </a:schemeClr>
          </a:solidFill>
          <a:prstDash val="solid"/>
          <a:miter lim="8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
            </a:lnSpc>
            <a:spcBef>
              <a:spcPct val="0%"/>
            </a:spcBef>
            <a:spcAft>
              <a:spcPct val="15%"/>
            </a:spcAft>
            <a:buChar char="•"/>
          </a:pPr>
          <a:r>
            <a:rPr lang="en-US" sz="1600" kern="1200" dirty="0"/>
            <a:t>An ODC (Off short Development Centre) of 5-10 members can be hosted with Project Manager </a:t>
          </a:r>
        </a:p>
        <a:p>
          <a:pPr marL="171450" lvl="1" indent="-171450" algn="l" defTabSz="711200">
            <a:lnSpc>
              <a:spcPct val="90%"/>
            </a:lnSpc>
            <a:spcBef>
              <a:spcPct val="0%"/>
            </a:spcBef>
            <a:spcAft>
              <a:spcPct val="15%"/>
            </a:spcAft>
            <a:buChar char="•"/>
          </a:pPr>
          <a:r>
            <a:rPr lang="en-US" sz="1600" kern="1200" dirty="0"/>
            <a:t>Experienced in assessment of risks &amp; mitigation, resource loading &amp; utilization. Billing is always </a:t>
          </a:r>
          <a:r>
            <a:rPr lang="en-US" sz="1600" kern="1200" dirty="0" err="1"/>
            <a:t>TnM</a:t>
          </a:r>
          <a:r>
            <a:rPr lang="en-US" sz="1600" kern="1200" dirty="0"/>
            <a:t> in this model. Team will be pyramid structured.</a:t>
          </a:r>
        </a:p>
      </dsp:txBody>
      <dsp:txXfrm rot="-5400000">
        <a:off x="1302767" y="1732005"/>
        <a:ext cx="6816980" cy="1091606"/>
      </dsp:txXfrm>
    </dsp:sp>
    <dsp:sp modelId="{73F330DD-8E4C-4CB8-855A-58EC034E217F}">
      <dsp:nvSpPr>
        <dsp:cNvPr id="0" name=""/>
        <dsp:cNvSpPr/>
      </dsp:nvSpPr>
      <dsp:spPr>
        <a:xfrm rot="5400000">
          <a:off x="-279164" y="3621748"/>
          <a:ext cx="1861095" cy="1302766"/>
        </a:xfrm>
        <a:prstGeom prst="chevron">
          <a:avLst/>
        </a:prstGeom>
        <a:solidFill>
          <a:schemeClr val="accent1">
            <a:lumMod val="60%"/>
            <a:lumOff val="40%"/>
          </a:schemeClr>
        </a:solidFill>
        <a:ln w="12700" cap="flat" cmpd="sng" algn="ctr">
          <a:solidFill>
            <a:schemeClr val="accent1">
              <a:hueOff val="0"/>
              <a:satOff val="0%"/>
              <a:lumOff val="0%"/>
              <a:alphaOff val="0%"/>
            </a:schemeClr>
          </a:solidFill>
          <a:prstDash val="solid"/>
          <a:miter lim="8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
            </a:lnSpc>
            <a:spcBef>
              <a:spcPct val="0%"/>
            </a:spcBef>
            <a:spcAft>
              <a:spcPct val="35%"/>
            </a:spcAft>
            <a:buNone/>
          </a:pPr>
          <a:r>
            <a:rPr lang="en-US" sz="3600" b="1" kern="1200" dirty="0">
              <a:solidFill>
                <a:schemeClr val="tx1"/>
              </a:solidFill>
            </a:rPr>
            <a:t>RA</a:t>
          </a:r>
        </a:p>
      </dsp:txBody>
      <dsp:txXfrm rot="-5400000">
        <a:off x="1" y="3993966"/>
        <a:ext cx="1302766" cy="558329"/>
      </dsp:txXfrm>
    </dsp:sp>
    <dsp:sp modelId="{1373C63E-56DB-4D89-AEDB-699998D38A0F}">
      <dsp:nvSpPr>
        <dsp:cNvPr id="0" name=""/>
        <dsp:cNvSpPr/>
      </dsp:nvSpPr>
      <dsp:spPr>
        <a:xfrm rot="5400000">
          <a:off x="4135927" y="509423"/>
          <a:ext cx="1209712" cy="6876033"/>
        </a:xfrm>
        <a:prstGeom prst="round2SameRect">
          <a:avLst/>
        </a:prstGeom>
        <a:solidFill>
          <a:schemeClr val="lt1">
            <a:alpha val="90%"/>
            <a:hueOff val="0"/>
            <a:satOff val="0%"/>
            <a:lumOff val="0%"/>
            <a:alphaOff val="0%"/>
          </a:schemeClr>
        </a:solidFill>
        <a:ln w="12700" cap="flat" cmpd="sng" algn="ctr">
          <a:solidFill>
            <a:schemeClr val="accent1">
              <a:hueOff val="0"/>
              <a:satOff val="0%"/>
              <a:lumOff val="0%"/>
              <a:alphaOff val="0%"/>
            </a:schemeClr>
          </a:solidFill>
          <a:prstDash val="solid"/>
          <a:miter lim="8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
            </a:lnSpc>
            <a:spcBef>
              <a:spcPct val="0%"/>
            </a:spcBef>
            <a:spcAft>
              <a:spcPct val="15%"/>
            </a:spcAft>
            <a:buChar char="•"/>
          </a:pPr>
          <a:r>
            <a:rPr lang="en-US" sz="1600" kern="1200" dirty="0"/>
            <a:t>In RA (Resource Augmentation) Resources from Nortcele gets deployed on client project with right  skills.</a:t>
          </a:r>
        </a:p>
        <a:p>
          <a:pPr marL="171450" lvl="1" indent="-171450" algn="l" defTabSz="711200">
            <a:lnSpc>
              <a:spcPct val="90%"/>
            </a:lnSpc>
            <a:spcBef>
              <a:spcPct val="0%"/>
            </a:spcBef>
            <a:spcAft>
              <a:spcPct val="15%"/>
            </a:spcAft>
            <a:buChar char="•"/>
          </a:pPr>
          <a:r>
            <a:rPr lang="en-US" sz="1600" kern="1200" dirty="0"/>
            <a:t>Engineers quickly adopt to client processes &amp; follow instruction from managers. Billing is again T&amp;M</a:t>
          </a:r>
        </a:p>
      </dsp:txBody>
      <dsp:txXfrm rot="-5400000">
        <a:off x="1302767" y="3401637"/>
        <a:ext cx="6816980" cy="1091606"/>
      </dsp:txXfrm>
    </dsp:sp>
  </dsp:spTree>
</dsp:drawing>
</file>

<file path=ppt/diagrams/layout1.xml><?xml version="1.0" encoding="utf-8"?>
<dgm:layoutDef xmlns:dgm="http://purl.oclc.org/ooxml/drawingml/diagram" xmlns:a="http://purl.oclc.org/ooxml/drawingml/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purl.oclc.org/ooxml/officeDocument/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purl.oclc.org/ooxml/officeDocument/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purl.oclc.org/ooxml/officeDocument/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purl.oclc.org/ooxml/officeDocument/relationships" type="rect" r:blip="" blipPhldr="1">
            <dgm:adjLst/>
          </dgm:shape>
          <dgm:presOf/>
        </dgm:layoutNode>
      </dgm:layoutNode>
      <dgm:forEach name="sibTransForEach" axis="followSib" ptType="sibTrans" cnt="1">
        <dgm:layoutNode name="sibTrans">
          <dgm:alg type="sp"/>
          <dgm:shape xmlns:r="http://purl.oclc.org/ooxml/officeDocument/relationships" r:blip="">
            <dgm:adjLst/>
          </dgm:shape>
        </dgm:layoutNode>
      </dgm:forEach>
    </dgm:forEach>
  </dgm:layoutNode>
</dgm:layoutDef>
</file>

<file path=ppt/diagrams/layout2.xml><?xml version="1.0" encoding="utf-8"?>
<dgm:layoutDef xmlns:dgm="http://purl.oclc.org/ooxml/drawingml/diagram" xmlns:a="http://purl.oclc.org/ooxml/drawingml/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purl.oclc.org/ooxml/officeDocument/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purl.oclc.org/ooxml/officeDocument/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purl.oclc.org/ooxml/officeDocument/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purl.oclc.org/ooxml/officeDocument/relationships" type="rect" r:blip="" blipPhldr="1">
            <dgm:adjLst/>
          </dgm:shape>
          <dgm:presOf/>
        </dgm:layoutNode>
      </dgm:layoutNode>
      <dgm:forEach name="sibTransForEach" axis="followSib" ptType="sibTrans" cnt="1">
        <dgm:layoutNode name="sibTrans">
          <dgm:alg type="sp"/>
          <dgm:shape xmlns:r="http://purl.oclc.org/ooxml/officeDocument/relationships" r:blip="">
            <dgm:adjLst/>
          </dgm:shape>
        </dgm:layoutNode>
      </dgm:forEach>
    </dgm:forEach>
  </dgm:layoutNode>
</dgm:layoutDef>
</file>

<file path=ppt/diagrams/layout3.xml><?xml version="1.0" encoding="utf-8"?>
<dgm:layoutDef xmlns:dgm="http://purl.oclc.org/ooxml/drawingml/diagram" xmlns:a="http://purl.oclc.org/ooxml/drawingml/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purl.oclc.org/ooxml/officeDocument/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purl.oclc.org/ooxml/officeDocument/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purl.oclc.org/ooxml/officeDocument/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purl.oclc.org/ooxml/officeDocument/relationships" type="rect" r:blip="" blipPhldr="1">
            <dgm:adjLst/>
          </dgm:shape>
          <dgm:presOf/>
        </dgm:layoutNode>
      </dgm:layoutNode>
      <dgm:forEach name="sibTransForEach" axis="followSib" ptType="sibTrans" cnt="1">
        <dgm:layoutNode name="sibTrans">
          <dgm:alg type="sp"/>
          <dgm:shape xmlns:r="http://purl.oclc.org/ooxml/officeDocument/relationships" r:blip="">
            <dgm:adjLst/>
          </dgm:shape>
        </dgm:layoutNode>
      </dgm:forEach>
    </dgm:forEach>
  </dgm:layoutNode>
</dgm:layoutDef>
</file>

<file path=ppt/diagrams/layout4.xml><?xml version="1.0" encoding="utf-8"?>
<dgm:layoutDef xmlns:dgm="http://purl.oclc.org/ooxml/drawingml/diagram" xmlns:a="http://purl.oclc.org/ooxml/drawingml/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purl.oclc.org/ooxml/officeDocument/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purl.oclc.org/ooxml/officeDocument/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purl.oclc.org/ooxml/officeDocument/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purl.oclc.org/ooxml/officeDocument/relationships" type="rect" r:blip="" blipPhldr="1">
            <dgm:adjLst/>
          </dgm:shape>
          <dgm:presOf/>
        </dgm:layoutNode>
      </dgm:layoutNode>
      <dgm:forEach name="sibTransForEach" axis="followSib" ptType="sibTrans" cnt="1">
        <dgm:layoutNode name="sibTrans">
          <dgm:alg type="sp"/>
          <dgm:shape xmlns:r="http://purl.oclc.org/ooxml/officeDocument/relationships" r:blip="">
            <dgm:adjLst/>
          </dgm:shape>
        </dgm:layoutNode>
      </dgm:forEach>
    </dgm:forEach>
  </dgm:layoutNode>
</dgm:layoutDef>
</file>

<file path=ppt/diagrams/layout5.xml><?xml version="1.0" encoding="utf-8"?>
<dgm:layoutDef xmlns:dgm="http://purl.oclc.org/ooxml/drawingml/diagram" xmlns:a="http://purl.oclc.org/ooxml/drawingml/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purl.oclc.org/ooxml/officeDocument/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purl.oclc.org/ooxml/officeDocument/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purl.oclc.org/ooxml/officeDocument/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purl.oclc.org/ooxml/officeDocument/relationships" type="rect" r:blip="" blipPhldr="1">
            <dgm:adjLst/>
          </dgm:shape>
          <dgm:presOf/>
        </dgm:layoutNode>
      </dgm:layoutNode>
      <dgm:forEach name="sibTransForEach" axis="followSib" ptType="sibTrans" cnt="1">
        <dgm:layoutNode name="sibTrans">
          <dgm:alg type="sp"/>
          <dgm:shape xmlns:r="http://purl.oclc.org/ooxml/officeDocument/relationships" r:blip="">
            <dgm:adjLst/>
          </dgm:shape>
        </dgm:layoutNode>
      </dgm:forEach>
    </dgm:forEach>
  </dgm:layoutNode>
</dgm:layoutDef>
</file>

<file path=ppt/diagrams/layout6.xml><?xml version="1.0" encoding="utf-8"?>
<dgm:layoutDef xmlns:dgm="http://purl.oclc.org/ooxml/drawingml/diagram" xmlns:a="http://purl.oclc.org/ooxml/drawingml/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purl.oclc.org/ooxml/officeDocument/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purl.oclc.org/ooxml/officeDocument/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purl.oclc.org/ooxml/officeDocument/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purl.oclc.org/ooxml/officeDocument/relationships" rot="90" type="round2SameRect" r:blip="">
                <dgm:adjLst/>
              </dgm:shape>
            </dgm:if>
            <dgm:else name="Name6">
              <dgm:alg type="tx">
                <dgm:param type="stBulletLvl" val="1"/>
                <dgm:param type="txAnchorVertCh" val="mid"/>
              </dgm:alg>
              <dgm:shape xmlns:r="http://purl.oclc.org/ooxml/officeDocument/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purl.oclc.org/ooxml/officeDocument/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purl.oclc.org/ooxml/drawingml/diagram" xmlns:a="http://purl.oclc.org/ooxml/drawingml/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purl.oclc.org/ooxml/drawingml/diagram" xmlns:a="http://purl.oclc.org/ooxml/drawingml/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purl.oclc.org/ooxml/drawingml/diagram" xmlns:a="http://purl.oclc.org/ooxml/drawingml/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purl.oclc.org/ooxml/drawingml/diagram" xmlns:a="http://purl.oclc.org/ooxml/drawingml/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purl.oclc.org/ooxml/drawingml/diagram" xmlns:a="http://purl.oclc.org/ooxml/drawingml/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purl.oclc.org/ooxml/drawingml/diagram" xmlns:a="http://purl.oclc.org/ooxml/drawingml/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purl.oclc.org/ooxml/officeDocument/relationships/theme" Target="../theme/theme3.xml"/></Relationships>
</file>

<file path=ppt/notesMasters/notesMaster1.xml><?xml version="1.0" encoding="utf-8"?>
<p:notesMaster xmlns:a="http://purl.oclc.org/ooxml/drawingml/main" xmlns:r="http://purl.oclc.org/ooxml/officeDocument/relationships" xmlns:p="http://purl.oclc.org/ooxml/presentationml/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purl.oclc.org/ooxml/officeDocument/relationships/slide" Target="../slides/slide1.xml"/><Relationship Id="rId1" Type="http://purl.oclc.org/ooxml/officeDocument/relationships/notesMaster" Target="../notesMasters/notesMaster1.xml"/></Relationships>
</file>

<file path=ppt/notesSlides/_rels/notesSlide2.xml.rels><?xml version="1.0" encoding="UTF-8" standalone="yes"?>
<Relationships xmlns="http://schemas.openxmlformats.org/package/2006/relationships"><Relationship Id="rId2" Type="http://purl.oclc.org/ooxml/officeDocument/relationships/slide" Target="../slides/slide3.xml"/><Relationship Id="rId1" Type="http://purl.oclc.org/ooxml/officeDocument/relationships/notesMaster" Target="../notesMasters/notesMaster1.xml"/></Relationships>
</file>

<file path=ppt/notesSlides/_rels/notesSlide3.xml.rels><?xml version="1.0" encoding="UTF-8" standalone="yes"?>
<Relationships xmlns="http://schemas.openxmlformats.org/package/2006/relationships"><Relationship Id="rId2" Type="http://purl.oclc.org/ooxml/officeDocument/relationships/slide" Target="../slides/slide5.xml"/><Relationship Id="rId1" Type="http://purl.oclc.org/ooxml/officeDocument/relationships/notesMaster" Target="../notesMasters/notesMaster1.xml"/></Relationships>
</file>

<file path=ppt/notesSlides/notesSlide1.xml><?xml version="1.0" encoding="utf-8"?>
<p:notes xmlns:a="http://purl.oclc.org/ooxml/drawingml/main" xmlns:r="http://purl.oclc.org/ooxml/officeDocument/relationships" xmlns:p="http://purl.oclc.org/ooxml/presentationml/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986674970"/>
      </p:ext>
    </p:extLst>
  </p:cSld>
  <p:clrMapOvr>
    <a:masterClrMapping/>
  </p:clrMapOvr>
</p:notes>
</file>

<file path=ppt/notesSlides/notesSlide2.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20153009"/>
      </p:ext>
    </p:extLst>
  </p:cSld>
  <p:clrMapOvr>
    <a:masterClrMapping/>
  </p:clrMapOvr>
</p:notes>
</file>

<file path=ppt/notesSlides/notesSlide3.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43415085"/>
      </p:ext>
    </p:extLst>
  </p:cSld>
  <p:clrMapOvr>
    <a:masterClrMapping/>
  </p:clrMapOvr>
</p:notes>
</file>

<file path=ppt/slideLayouts/_rels/slideLayout1.xml.rels><?xml version="1.0" encoding="UTF-8" standalone="yes"?>
<Relationships xmlns="http://schemas.openxmlformats.org/package/2006/relationships"><Relationship Id="rId2" Type="http://purl.oclc.org/ooxml/officeDocument/relationships/image" Target="../media/image1.png"/><Relationship Id="rId1" Type="http://purl.oclc.org/ooxml/officeDocument/relationships/slideMaster" Target="../slideMasters/slideMaster1.xml"/></Relationships>
</file>

<file path=ppt/slideLayouts/_rels/slideLayout10.xml.rels><?xml version="1.0" encoding="UTF-8" standalone="yes"?>
<Relationships xmlns="http://schemas.openxmlformats.org/package/2006/relationships"><Relationship Id="rId2" Type="http://purl.oclc.org/ooxml/officeDocument/relationships/image" Target="../media/image3.jpeg"/><Relationship Id="rId1" Type="http://purl.oclc.org/ooxml/officeDocument/relationships/slideMaster" Target="../slideMasters/slideMaster1.xml"/></Relationships>
</file>

<file path=ppt/slideLayouts/_rels/slideLayout11.xml.rels><?xml version="1.0" encoding="UTF-8" standalone="yes"?>
<Relationships xmlns="http://schemas.openxmlformats.org/package/2006/relationships"><Relationship Id="rId1" Type="http://purl.oclc.org/ooxml/officeDocument/relationships/slideMaster" Target="../slideMasters/slideMaster2.xml"/></Relationships>
</file>

<file path=ppt/slideLayouts/_rels/slideLayout12.xml.rels><?xml version="1.0" encoding="UTF-8" standalone="yes"?>
<Relationships xmlns="http://schemas.openxmlformats.org/package/2006/relationships"><Relationship Id="rId1" Type="http://purl.oclc.org/ooxml/officeDocument/relationships/slideMaster" Target="../slideMasters/slideMaster2.xml"/></Relationships>
</file>

<file path=ppt/slideLayouts/_rels/slideLayout13.xml.rels><?xml version="1.0" encoding="UTF-8" standalone="yes"?>
<Relationships xmlns="http://schemas.openxmlformats.org/package/2006/relationships"><Relationship Id="rId1" Type="http://purl.oclc.org/ooxml/officeDocument/relationships/slideMaster" Target="../slideMasters/slideMaster2.xml"/></Relationships>
</file>

<file path=ppt/slideLayouts/_rels/slideLayout14.xml.rels><?xml version="1.0" encoding="UTF-8" standalone="yes"?>
<Relationships xmlns="http://schemas.openxmlformats.org/package/2006/relationships"><Relationship Id="rId1" Type="http://purl.oclc.org/ooxml/officeDocument/relationships/slideMaster" Target="../slideMasters/slideMaster2.xml"/></Relationships>
</file>

<file path=ppt/slideLayouts/_rels/slideLayout15.xml.rels><?xml version="1.0" encoding="UTF-8" standalone="yes"?>
<Relationships xmlns="http://schemas.openxmlformats.org/package/2006/relationships"><Relationship Id="rId1" Type="http://purl.oclc.org/ooxml/officeDocument/relationships/slideMaster" Target="../slideMasters/slideMaster2.xml"/></Relationships>
</file>

<file path=ppt/slideLayouts/_rels/slideLayout2.xml.rels><?xml version="1.0" encoding="UTF-8" standalone="yes"?>
<Relationships xmlns="http://schemas.openxmlformats.org/package/2006/relationships"><Relationship Id="rId2" Type="http://purl.oclc.org/ooxml/officeDocument/relationships/image" Target="../media/image2.png"/><Relationship Id="rId1" Type="http://purl.oclc.org/ooxml/officeDocument/relationships/slideMaster" Target="../slideMasters/slideMaster1.xml"/></Relationships>
</file>

<file path=ppt/slideLayouts/_rels/slideLayout3.xml.rels><?xml version="1.0" encoding="UTF-8" standalone="yes"?>
<Relationships xmlns="http://schemas.openxmlformats.org/package/2006/relationships"><Relationship Id="rId2" Type="http://purl.oclc.org/ooxml/officeDocument/relationships/image" Target="../media/image2.png"/><Relationship Id="rId1" Type="http://purl.oclc.org/ooxml/officeDocument/relationships/slideMaster" Target="../slideMasters/slideMaster1.xml"/></Relationships>
</file>

<file path=ppt/slideLayouts/_rels/slideLayout4.xml.rels><?xml version="1.0" encoding="UTF-8" standalone="yes"?>
<Relationships xmlns="http://schemas.openxmlformats.org/package/2006/relationships"><Relationship Id="rId2" Type="http://purl.oclc.org/ooxml/officeDocument/relationships/image" Target="../media/image2.png"/><Relationship Id="rId1" Type="http://purl.oclc.org/ooxml/officeDocument/relationships/slideMaster" Target="../slideMasters/slideMaster1.xml"/></Relationships>
</file>

<file path=ppt/slideLayouts/_rels/slideLayout5.xml.rels><?xml version="1.0" encoding="UTF-8" standalone="yes"?>
<Relationships xmlns="http://schemas.openxmlformats.org/package/2006/relationships"><Relationship Id="rId2" Type="http://purl.oclc.org/ooxml/officeDocument/relationships/image" Target="../media/image2.png"/><Relationship Id="rId1" Type="http://purl.oclc.org/ooxml/officeDocument/relationships/slideMaster" Target="../slideMasters/slideMaster1.xml"/></Relationships>
</file>

<file path=ppt/slideLayouts/_rels/slideLayout6.xml.rels><?xml version="1.0" encoding="UTF-8" standalone="yes"?>
<Relationships xmlns="http://schemas.openxmlformats.org/package/2006/relationships"><Relationship Id="rId2" Type="http://purl.oclc.org/ooxml/officeDocument/relationships/image" Target="../media/image2.png"/><Relationship Id="rId1" Type="http://purl.oclc.org/ooxml/officeDocument/relationships/slideMaster" Target="../slideMasters/slideMaster1.xml"/></Relationships>
</file>

<file path=ppt/slideLayouts/_rels/slideLayout7.xml.rels><?xml version="1.0" encoding="UTF-8" standalone="yes"?>
<Relationships xmlns="http://schemas.openxmlformats.org/package/2006/relationships"><Relationship Id="rId2" Type="http://purl.oclc.org/ooxml/officeDocument/relationships/image" Target="../media/image2.png"/><Relationship Id="rId1" Type="http://purl.oclc.org/ooxml/officeDocument/relationships/slideMaster" Target="../slideMasters/slideMaster1.xml"/></Relationships>
</file>

<file path=ppt/slideLayouts/_rels/slideLayout8.xml.rels><?xml version="1.0" encoding="UTF-8" standalone="yes"?>
<Relationships xmlns="http://schemas.openxmlformats.org/package/2006/relationships"><Relationship Id="rId3" Type="http://purl.oclc.org/ooxml/officeDocument/relationships/image" Target="../media/image2.png"/><Relationship Id="rId2" Type="http://purl.oclc.org/ooxml/officeDocument/relationships/slideMaster" Target="../slideMasters/slideMaster1.xml"/><Relationship Id="rId1" Type="http://purl.oclc.org/ooxml/officeDocument/relationships/themeOverride" Target="../theme/themeOverride1.xml"/></Relationships>
</file>

<file path=ppt/slideLayouts/_rels/slideLayout9.xml.rels><?xml version="1.0" encoding="UTF-8" standalone="yes"?>
<Relationships xmlns="http://schemas.openxmlformats.org/package/2006/relationships"><Relationship Id="rId2" Type="http://purl.oclc.org/ooxml/officeDocument/relationships/image" Target="../media/image2.png"/><Relationship Id="rId1" Type="http://purl.oclc.org/ooxml/officeDocument/relationships/slideMaster" Target="../slideMasters/slideMaster1.xml"/></Relationships>
</file>

<file path=ppt/slideLayouts/slideLayout1.xml><?xml version="1.0" encoding="utf-8"?>
<p:sldLayout xmlns:a="http://purl.oclc.org/ooxml/drawingml/main" xmlns:r="http://purl.oclc.org/ooxml/officeDocument/relationships" xmlns:p="http://purl.oclc.org/ooxml/presentationml/main">
  <p:cSld name="Subtitle">
    <p:spTree>
      <p:nvGrpSpPr>
        <p:cNvPr id="1" name="Shape 14"/>
        <p:cNvGrpSpPr/>
        <p:nvPr/>
      </p:nvGrpSpPr>
      <p:grpSpPr>
        <a:xfrm>
          <a:off x="0" y="0"/>
          <a:ext cx="0" cy="0"/>
          <a:chOff x="0" y="0"/>
          <a:chExt cx="0" cy="0"/>
        </a:xfrm>
      </p:grpSpPr>
      <p:sp>
        <p:nvSpPr>
          <p:cNvPr id="15" name="Shape 15"/>
          <p:cNvSpPr/>
          <p:nvPr/>
        </p:nvSpPr>
        <p:spPr>
          <a:xfrm>
            <a:off x="-1" y="2675964"/>
            <a:ext cx="9144000" cy="3920761"/>
          </a:xfrm>
          <a:prstGeom prst="rect">
            <a:avLst/>
          </a:prstGeom>
          <a:solidFill>
            <a:schemeClr val="accent2">
              <a:lumMod val="75%"/>
            </a:schemeClr>
          </a:solidFill>
          <a:ln>
            <a:noFill/>
          </a:ln>
        </p:spPr>
        <p:txBody>
          <a:bodyPr lIns="91425" tIns="91425" rIns="91425" bIns="91425" anchor="ctr" anchorCtr="0">
            <a:noAutofit/>
          </a:bodyPr>
          <a:lstStyle/>
          <a:p>
            <a:pPr lvl="0">
              <a:spcBef>
                <a:spcPts val="0"/>
              </a:spcBef>
              <a:buNone/>
            </a:pPr>
            <a:endParaRPr/>
          </a:p>
        </p:txBody>
      </p:sp>
      <p:sp>
        <p:nvSpPr>
          <p:cNvPr id="16" name="Shape 16"/>
          <p:cNvSpPr txBox="1">
            <a:spLocks noGrp="1"/>
          </p:cNvSpPr>
          <p:nvPr>
            <p:ph type="ctrTitle" hasCustomPrompt="1"/>
          </p:nvPr>
        </p:nvSpPr>
        <p:spPr>
          <a:xfrm>
            <a:off x="3281081" y="1741065"/>
            <a:ext cx="5768789" cy="573673"/>
          </a:xfrm>
          <a:prstGeom prst="rect">
            <a:avLst/>
          </a:prstGeom>
        </p:spPr>
        <p:txBody>
          <a:bodyPr lIns="91425" tIns="91425" rIns="91425" bIns="91425" anchor="b" anchorCtr="0"/>
          <a:lstStyle>
            <a:lvl1pPr lvl="0" algn="l" rtl="0">
              <a:spcBef>
                <a:spcPts val="0"/>
              </a:spcBef>
              <a:buClr>
                <a:srgbClr val="FFFFFF"/>
              </a:buClr>
              <a:buSzPct val="100%"/>
              <a:defRPr sz="2800" b="1" baseline="0%">
                <a:solidFill>
                  <a:schemeClr val="tx1"/>
                </a:solidFill>
                <a:latin typeface="+mn-lt"/>
              </a:defRPr>
            </a:lvl1pPr>
            <a:lvl2pPr lvl="1" algn="ctr" rtl="0">
              <a:spcBef>
                <a:spcPts val="0"/>
              </a:spcBef>
              <a:buClr>
                <a:srgbClr val="FFFFFF"/>
              </a:buClr>
              <a:buSzPct val="100%"/>
              <a:defRPr sz="4800">
                <a:solidFill>
                  <a:srgbClr val="FFFFFF"/>
                </a:solidFill>
              </a:defRPr>
            </a:lvl2pPr>
            <a:lvl3pPr lvl="2" algn="ctr" rtl="0">
              <a:spcBef>
                <a:spcPts val="0"/>
              </a:spcBef>
              <a:buClr>
                <a:srgbClr val="FFFFFF"/>
              </a:buClr>
              <a:buSzPct val="100%"/>
              <a:defRPr sz="4800">
                <a:solidFill>
                  <a:srgbClr val="FFFFFF"/>
                </a:solidFill>
              </a:defRPr>
            </a:lvl3pPr>
            <a:lvl4pPr lvl="3" algn="ctr" rtl="0">
              <a:spcBef>
                <a:spcPts val="0"/>
              </a:spcBef>
              <a:buClr>
                <a:srgbClr val="FFFFFF"/>
              </a:buClr>
              <a:buSzPct val="100%"/>
              <a:defRPr sz="4800">
                <a:solidFill>
                  <a:srgbClr val="FFFFFF"/>
                </a:solidFill>
              </a:defRPr>
            </a:lvl4pPr>
            <a:lvl5pPr lvl="4" algn="ctr" rtl="0">
              <a:spcBef>
                <a:spcPts val="0"/>
              </a:spcBef>
              <a:buClr>
                <a:srgbClr val="FFFFFF"/>
              </a:buClr>
              <a:buSzPct val="100%"/>
              <a:defRPr sz="4800">
                <a:solidFill>
                  <a:srgbClr val="FFFFFF"/>
                </a:solidFill>
              </a:defRPr>
            </a:lvl5pPr>
            <a:lvl6pPr lvl="5" algn="ctr" rtl="0">
              <a:spcBef>
                <a:spcPts val="0"/>
              </a:spcBef>
              <a:buClr>
                <a:srgbClr val="FFFFFF"/>
              </a:buClr>
              <a:buSzPct val="100%"/>
              <a:defRPr sz="4800">
                <a:solidFill>
                  <a:srgbClr val="FFFFFF"/>
                </a:solidFill>
              </a:defRPr>
            </a:lvl6pPr>
            <a:lvl7pPr lvl="6" algn="ctr" rtl="0">
              <a:spcBef>
                <a:spcPts val="0"/>
              </a:spcBef>
              <a:buClr>
                <a:srgbClr val="FFFFFF"/>
              </a:buClr>
              <a:buSzPct val="100%"/>
              <a:defRPr sz="4800">
                <a:solidFill>
                  <a:srgbClr val="FFFFFF"/>
                </a:solidFill>
              </a:defRPr>
            </a:lvl7pPr>
            <a:lvl8pPr lvl="7" algn="ctr" rtl="0">
              <a:spcBef>
                <a:spcPts val="0"/>
              </a:spcBef>
              <a:buClr>
                <a:srgbClr val="FFFFFF"/>
              </a:buClr>
              <a:buSzPct val="100%"/>
              <a:defRPr sz="4800">
                <a:solidFill>
                  <a:srgbClr val="FFFFFF"/>
                </a:solidFill>
              </a:defRPr>
            </a:lvl8pPr>
            <a:lvl9pPr lvl="8" algn="ctr" rtl="0">
              <a:spcBef>
                <a:spcPts val="0"/>
              </a:spcBef>
              <a:buClr>
                <a:srgbClr val="FFFFFF"/>
              </a:buClr>
              <a:buSzPct val="100%"/>
              <a:defRPr sz="4800">
                <a:solidFill>
                  <a:srgbClr val="FFFFFF"/>
                </a:solidFill>
              </a:defRPr>
            </a:lvl9pPr>
          </a:lstStyle>
          <a:p>
            <a:r>
              <a:rPr lang="en-US" dirty="0" err="1"/>
              <a:t>Nortcele</a:t>
            </a:r>
            <a:r>
              <a:rPr lang="en-US" dirty="0"/>
              <a:t> Systems</a:t>
            </a:r>
            <a:endParaRPr dirty="0"/>
          </a:p>
        </p:txBody>
      </p:sp>
      <p:sp>
        <p:nvSpPr>
          <p:cNvPr id="17" name="Shape 17"/>
          <p:cNvSpPr txBox="1">
            <a:spLocks noGrp="1"/>
          </p:cNvSpPr>
          <p:nvPr>
            <p:ph type="subTitle" idx="1" hasCustomPrompt="1"/>
          </p:nvPr>
        </p:nvSpPr>
        <p:spPr>
          <a:xfrm>
            <a:off x="6797767" y="3464007"/>
            <a:ext cx="2036950" cy="1046400"/>
          </a:xfrm>
          <a:prstGeom prst="rect">
            <a:avLst/>
          </a:prstGeom>
        </p:spPr>
        <p:txBody>
          <a:bodyPr lIns="91425" tIns="91425" rIns="91425" bIns="91425" anchor="t" anchorCtr="0"/>
          <a:lstStyle>
            <a:lvl1pPr lvl="0" algn="l" rtl="0">
              <a:spcBef>
                <a:spcPts val="0"/>
              </a:spcBef>
              <a:buClr>
                <a:srgbClr val="FFFFFF"/>
              </a:buClr>
              <a:buSzPct val="100%"/>
              <a:buNone/>
              <a:defRPr sz="2400" b="1">
                <a:solidFill>
                  <a:srgbClr val="FFFFFF"/>
                </a:solidFill>
              </a:defRPr>
            </a:lvl1pPr>
            <a:lvl2pPr lvl="1" algn="ctr" rtl="0">
              <a:spcBef>
                <a:spcPts val="0"/>
              </a:spcBef>
              <a:buClr>
                <a:srgbClr val="FFFFFF"/>
              </a:buClr>
              <a:buNone/>
              <a:defRPr b="1">
                <a:solidFill>
                  <a:srgbClr val="FFFFFF"/>
                </a:solidFill>
              </a:defRPr>
            </a:lvl2pPr>
            <a:lvl3pPr lvl="2" algn="ctr" rtl="0">
              <a:spcBef>
                <a:spcPts val="0"/>
              </a:spcBef>
              <a:buClr>
                <a:srgbClr val="FFFFFF"/>
              </a:buClr>
              <a:buNone/>
              <a:defRPr b="1">
                <a:solidFill>
                  <a:srgbClr val="FFFFFF"/>
                </a:solidFill>
              </a:defRPr>
            </a:lvl3pPr>
            <a:lvl4pPr lvl="3" algn="ctr" rtl="0">
              <a:spcBef>
                <a:spcPts val="0"/>
              </a:spcBef>
              <a:buClr>
                <a:srgbClr val="FFFFFF"/>
              </a:buClr>
              <a:buSzPct val="100%"/>
              <a:buNone/>
              <a:defRPr sz="2400" b="1">
                <a:solidFill>
                  <a:srgbClr val="FFFFFF"/>
                </a:solidFill>
              </a:defRPr>
            </a:lvl4pPr>
            <a:lvl5pPr lvl="4" algn="ctr" rtl="0">
              <a:spcBef>
                <a:spcPts val="0"/>
              </a:spcBef>
              <a:buClr>
                <a:srgbClr val="FFFFFF"/>
              </a:buClr>
              <a:buSzPct val="100%"/>
              <a:buNone/>
              <a:defRPr sz="2400" b="1">
                <a:solidFill>
                  <a:srgbClr val="FFFFFF"/>
                </a:solidFill>
              </a:defRPr>
            </a:lvl5pPr>
            <a:lvl6pPr lvl="5" algn="ctr" rtl="0">
              <a:spcBef>
                <a:spcPts val="0"/>
              </a:spcBef>
              <a:buClr>
                <a:srgbClr val="FFFFFF"/>
              </a:buClr>
              <a:buSzPct val="100%"/>
              <a:buNone/>
              <a:defRPr sz="2400" b="1">
                <a:solidFill>
                  <a:srgbClr val="FFFFFF"/>
                </a:solidFill>
              </a:defRPr>
            </a:lvl6pPr>
            <a:lvl7pPr lvl="6" algn="ctr" rtl="0">
              <a:spcBef>
                <a:spcPts val="0"/>
              </a:spcBef>
              <a:buClr>
                <a:srgbClr val="FFFFFF"/>
              </a:buClr>
              <a:buSzPct val="100%"/>
              <a:buNone/>
              <a:defRPr sz="2400" b="1">
                <a:solidFill>
                  <a:srgbClr val="FFFFFF"/>
                </a:solidFill>
              </a:defRPr>
            </a:lvl7pPr>
            <a:lvl8pPr lvl="7" algn="ctr" rtl="0">
              <a:spcBef>
                <a:spcPts val="0"/>
              </a:spcBef>
              <a:buClr>
                <a:srgbClr val="FFFFFF"/>
              </a:buClr>
              <a:buSzPct val="100%"/>
              <a:buNone/>
              <a:defRPr sz="2400" b="1">
                <a:solidFill>
                  <a:srgbClr val="FFFFFF"/>
                </a:solidFill>
              </a:defRPr>
            </a:lvl8pPr>
            <a:lvl9pPr lvl="8" algn="ctr" rtl="0">
              <a:spcBef>
                <a:spcPts val="0"/>
              </a:spcBef>
              <a:buClr>
                <a:srgbClr val="FFFFFF"/>
              </a:buClr>
              <a:buSzPct val="100%"/>
              <a:buNone/>
              <a:defRPr sz="2400" b="1">
                <a:solidFill>
                  <a:srgbClr val="FFFFFF"/>
                </a:solidFill>
              </a:defRPr>
            </a:lvl9pPr>
          </a:lstStyle>
          <a:p>
            <a:r>
              <a:rPr lang="en-US" dirty="0"/>
              <a:t>Name:</a:t>
            </a:r>
          </a:p>
          <a:p>
            <a:r>
              <a:rPr lang="en-US" dirty="0"/>
              <a:t>Date</a:t>
            </a:r>
          </a:p>
          <a:p>
            <a:r>
              <a:rPr lang="en-US" dirty="0"/>
              <a:t>Version</a:t>
            </a:r>
          </a:p>
          <a:p>
            <a:endParaRPr dirty="0"/>
          </a:p>
        </p:txBody>
      </p:sp>
      <p:sp>
        <p:nvSpPr>
          <p:cNvPr id="20" name="Shape 20"/>
          <p:cNvSpPr/>
          <p:nvPr/>
        </p:nvSpPr>
        <p:spPr>
          <a:xfrm>
            <a:off x="1" y="2525737"/>
            <a:ext cx="9143999" cy="45719"/>
          </a:xfrm>
          <a:prstGeom prst="rect">
            <a:avLst/>
          </a:prstGeom>
          <a:solidFill>
            <a:schemeClr val="tx2"/>
          </a:solidFill>
          <a:ln>
            <a:noFill/>
          </a:ln>
        </p:spPr>
        <p:txBody>
          <a:bodyPr lIns="91425" tIns="91425" rIns="91425" bIns="91425" anchor="ctr" anchorCtr="0">
            <a:noAutofit/>
          </a:bodyPr>
          <a:lstStyle/>
          <a:p>
            <a:pPr lvl="0">
              <a:spcBef>
                <a:spcPts val="0"/>
              </a:spcBef>
              <a:buNone/>
            </a:pPr>
            <a:endParaRPr/>
          </a:p>
        </p:txBody>
      </p:sp>
      <p:pic>
        <p:nvPicPr>
          <p:cNvPr id="12" name="Picture 11"/>
          <p:cNvPicPr>
            <a:picLocks noChangeAspect="1"/>
          </p:cNvPicPr>
          <p:nvPr userDrawn="1"/>
        </p:nvPicPr>
        <p:blipFill>
          <a:blip r:embed="rId2"/>
          <a:stretch>
            <a:fillRect/>
          </a:stretch>
        </p:blipFill>
        <p:spPr>
          <a:xfrm>
            <a:off x="153540" y="1824678"/>
            <a:ext cx="1970842" cy="532688"/>
          </a:xfrm>
          <a:prstGeom prst="rect">
            <a:avLst/>
          </a:prstGeom>
        </p:spPr>
      </p:pic>
    </p:spTree>
  </p:cSld>
  <p:clrMapOvr>
    <a:masterClrMapping/>
  </p:clrMapOvr>
</p:sldLayout>
</file>

<file path=ppt/slideLayouts/slideLayout10.xml><?xml version="1.0" encoding="utf-8"?>
<p:sldLayout xmlns:a="http://purl.oclc.org/ooxml/drawingml/main" xmlns:r="http://purl.oclc.org/ooxml/officeDocument/relationships" xmlns:p="http://purl.oclc.org/ooxml/presentationml/main" userDrawn="1">
  <p:cSld name="Inner Slide Intr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7200" y="3276600"/>
            <a:ext cx="8153400" cy="533400"/>
          </a:xfrm>
          <a:prstGeom prst="rect">
            <a:avLst/>
          </a:prstGeom>
        </p:spPr>
        <p:txBody>
          <a:bodyPr/>
          <a:lstStyle>
            <a:lvl1pPr algn="r">
              <a:buNone/>
              <a:defRPr sz="2000">
                <a:solidFill>
                  <a:schemeClr val="bg1"/>
                </a:solidFill>
              </a:defRPr>
            </a:lvl1pPr>
          </a:lstStyle>
          <a:p>
            <a:pPr lvl="0"/>
            <a:r>
              <a:rPr lang="en-US" dirty="0"/>
              <a:t>Slide Intro Text</a:t>
            </a:r>
          </a:p>
        </p:txBody>
      </p:sp>
    </p:spTree>
    <p:extLst>
      <p:ext uri="{BB962C8B-B14F-4D97-AF65-F5344CB8AC3E}">
        <p14:creationId xmlns:p14="http://schemas.microsoft.com/office/powerpoint/2010/main" val="2830662337"/>
      </p:ext>
    </p:extLst>
  </p:cSld>
  <p:clrMapOvr>
    <a:masterClrMapping/>
  </p:clrMapOvr>
</p:sldLayout>
</file>

<file path=ppt/slideLayouts/slideLayout11.xml><?xml version="1.0" encoding="utf-8"?>
<p:sldLayout xmlns:a="http://purl.oclc.org/ooxml/drawingml/main" xmlns:r="http://purl.oclc.org/ooxml/officeDocument/relationships" xmlns:p="http://purl.oclc.org/ooxml/presentationml/main" showMasterSp="0"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228600" indent="-228600">
              <a:buFont typeface="Wingdings" charset="2"/>
              <a:buChar char="v"/>
              <a:defRPr/>
            </a:lvl1pPr>
            <a:lvl2pPr marL="685800" indent="-228600">
              <a:buFont typeface="Wingdings" charset="2"/>
              <a:buChar char="Ø"/>
              <a:defRPr/>
            </a:lvl2pPr>
            <a:lvl3pPr marL="1143000" indent="-228600">
              <a:buFont typeface="Wingdings" charset="2"/>
              <a:buChar char="§"/>
              <a:defRPr/>
            </a:lvl3pPr>
            <a:lvl4pPr marL="1600200" indent="-228600">
              <a:buFont typeface="Courier New" charset="0"/>
              <a:buChar char="o"/>
              <a:defRPr/>
            </a:lvl4pPr>
            <a:lvl5pPr marL="1828800" indent="0">
              <a:buFont typeface="Courier New" charse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628650" y="365125"/>
            <a:ext cx="78867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849733396"/>
      </p:ext>
    </p:extLst>
  </p:cSld>
  <p:clrMapOvr>
    <a:masterClrMapping/>
  </p:clrMapOvr>
</p:sldLayout>
</file>

<file path=ppt/slideLayouts/slideLayout12.xml><?xml version="1.0" encoding="utf-8"?>
<p:sldLayout xmlns:a="http://purl.oclc.org/ooxml/drawingml/main" xmlns:r="http://purl.oclc.org/ooxml/officeDocument/relationships" xmlns:p="http://purl.oclc.org/ooxml/presentationml/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
                  </a:schemeClr>
                </a:solidFill>
              </a:defRPr>
            </a:lvl1pPr>
            <a:lvl2pPr marL="457200" indent="0">
              <a:buNone/>
              <a:defRPr sz="2000">
                <a:solidFill>
                  <a:schemeClr val="tx1">
                    <a:tint val="75%"/>
                  </a:schemeClr>
                </a:solidFill>
              </a:defRPr>
            </a:lvl2pPr>
            <a:lvl3pPr marL="914400" indent="0">
              <a:buNone/>
              <a:defRPr sz="1800">
                <a:solidFill>
                  <a:schemeClr val="tx1">
                    <a:tint val="75%"/>
                  </a:schemeClr>
                </a:solidFill>
              </a:defRPr>
            </a:lvl3pPr>
            <a:lvl4pPr marL="1371600" indent="0">
              <a:buNone/>
              <a:defRPr sz="1600">
                <a:solidFill>
                  <a:schemeClr val="tx1">
                    <a:tint val="75%"/>
                  </a:schemeClr>
                </a:solidFill>
              </a:defRPr>
            </a:lvl4pPr>
            <a:lvl5pPr marL="1828800" indent="0">
              <a:buNone/>
              <a:defRPr sz="1600">
                <a:solidFill>
                  <a:schemeClr val="tx1">
                    <a:tint val="75%"/>
                  </a:schemeClr>
                </a:solidFill>
              </a:defRPr>
            </a:lvl5pPr>
            <a:lvl6pPr marL="2286000" indent="0">
              <a:buNone/>
              <a:defRPr sz="1600">
                <a:solidFill>
                  <a:schemeClr val="tx1">
                    <a:tint val="75%"/>
                  </a:schemeClr>
                </a:solidFill>
              </a:defRPr>
            </a:lvl6pPr>
            <a:lvl7pPr marL="2743200" indent="0">
              <a:buNone/>
              <a:defRPr sz="1600">
                <a:solidFill>
                  <a:schemeClr val="tx1">
                    <a:tint val="75%"/>
                  </a:schemeClr>
                </a:solidFill>
              </a:defRPr>
            </a:lvl7pPr>
            <a:lvl8pPr marL="3200400" indent="0">
              <a:buNone/>
              <a:defRPr sz="1600">
                <a:solidFill>
                  <a:schemeClr val="tx1">
                    <a:tint val="75%"/>
                  </a:schemeClr>
                </a:solidFill>
              </a:defRPr>
            </a:lvl8pPr>
            <a:lvl9pPr marL="3657600" indent="0">
              <a:buNone/>
              <a:defRPr sz="1600">
                <a:solidFill>
                  <a:schemeClr val="tx1">
                    <a:tint val="75%"/>
                  </a:schemeClr>
                </a:solidFill>
              </a:defRPr>
            </a:lvl9pPr>
          </a:lstStyle>
          <a:p>
            <a:pPr lvl="0"/>
            <a:r>
              <a:rPr lang="en-US"/>
              <a:t>Click to edit Master text styles</a:t>
            </a:r>
          </a:p>
        </p:txBody>
      </p:sp>
    </p:spTree>
    <p:extLst>
      <p:ext uri="{BB962C8B-B14F-4D97-AF65-F5344CB8AC3E}">
        <p14:creationId xmlns:p14="http://schemas.microsoft.com/office/powerpoint/2010/main" val="2251545930"/>
      </p:ext>
    </p:extLst>
  </p:cSld>
  <p:clrMapOvr>
    <a:masterClrMapping/>
  </p:clrMapOvr>
</p:sldLayout>
</file>

<file path=ppt/slideLayouts/slideLayout13.xml><?xml version="1.0" encoding="utf-8"?>
<p:sldLayout xmlns:a="http://purl.oclc.org/ooxml/drawingml/main" xmlns:r="http://purl.oclc.org/ooxml/officeDocument/relationships" xmlns:p="http://purl.oclc.org/ooxml/presentationml/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9941960"/>
      </p:ext>
    </p:extLst>
  </p:cSld>
  <p:clrMapOvr>
    <a:masterClrMapping/>
  </p:clrMapOvr>
</p:sldLayout>
</file>

<file path=ppt/slideLayouts/slideLayout14.xml><?xml version="1.0" encoding="utf-8"?>
<p:sldLayout xmlns:a="http://purl.oclc.org/ooxml/drawingml/main" xmlns:r="http://purl.oclc.org/ooxml/officeDocument/relationships" xmlns:p="http://purl.oclc.org/ooxml/presentationml/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5170930"/>
      </p:ext>
    </p:extLst>
  </p:cSld>
  <p:clrMapOvr>
    <a:masterClrMapping/>
  </p:clrMapOvr>
</p:sldLayout>
</file>

<file path=ppt/slideLayouts/slideLayout15.xml><?xml version="1.0" encoding="utf-8"?>
<p:sldLayout xmlns:a="http://purl.oclc.org/ooxml/drawingml/main" xmlns:r="http://purl.oclc.org/ooxml/officeDocument/relationships" xmlns:p="http://purl.oclc.org/ooxml/presentationml/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274337358"/>
      </p:ext>
    </p:extLst>
  </p:cSld>
  <p:clrMapOvr>
    <a:masterClrMapping/>
  </p:clrMapOvr>
</p:sldLayout>
</file>

<file path=ppt/slideLayouts/slideLayout2.xml><?xml version="1.0" encoding="utf-8"?>
<p:sldLayout xmlns:a="http://purl.oclc.org/ooxml/drawingml/main" xmlns:r="http://purl.oclc.org/ooxml/officeDocument/relationships" xmlns:p="http://purl.oclc.org/ooxml/presentationml/main" type="tx">
  <p:cSld name="Title + 1 column">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31695" y="118533"/>
            <a:ext cx="7642411" cy="607608"/>
          </a:xfrm>
          <a:prstGeom prst="rect">
            <a:avLst/>
          </a:prstGeom>
        </p:spPr>
        <p:txBody>
          <a:bodyPr lIns="91425" tIns="91425" rIns="91425" bIns="91425" anchor="ctr" anchorCtr="0"/>
          <a:lstStyle>
            <a:lvl1pPr lvl="0">
              <a:spcBef>
                <a:spcPts val="0"/>
              </a:spcBef>
              <a:defRPr>
                <a:solidFill>
                  <a:srgbClr val="FF0066"/>
                </a:solidFill>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30" name="Shape 30"/>
          <p:cNvSpPr txBox="1">
            <a:spLocks noGrp="1"/>
          </p:cNvSpPr>
          <p:nvPr>
            <p:ph type="body" idx="1" hasCustomPrompt="1"/>
          </p:nvPr>
        </p:nvSpPr>
        <p:spPr>
          <a:xfrm>
            <a:off x="331694" y="1017688"/>
            <a:ext cx="8579223" cy="5611712"/>
          </a:xfrm>
          <a:prstGeom prst="rect">
            <a:avLst/>
          </a:prstGeom>
          <a:ln>
            <a:noFill/>
          </a:ln>
        </p:spPr>
        <p:txBody>
          <a:bodyPr lIns="91425" tIns="91425" rIns="91425" bIns="91425" anchor="t" anchorCtr="0"/>
          <a:lstStyle>
            <a:lvl1pPr marL="457200" lvl="0" indent="-457200">
              <a:spcBef>
                <a:spcPts val="0"/>
              </a:spcBef>
              <a:buClr>
                <a:schemeClr val="accent1">
                  <a:lumMod val="75%"/>
                </a:schemeClr>
              </a:buClr>
              <a:buFont typeface="Wingdings" panose="05000000000000000000" pitchFamily="2" charset="2"/>
              <a:buChar char="q"/>
              <a:defRPr sz="3000">
                <a:solidFill>
                  <a:schemeClr val="accent1">
                    <a:lumMod val="75%"/>
                  </a:schemeClr>
                </a:solidFill>
                <a:latin typeface="+mn-lt"/>
              </a:defRPr>
            </a:lvl1pPr>
            <a:lvl2pPr marL="342900" lvl="1" indent="-342900">
              <a:spcBef>
                <a:spcPts val="0"/>
              </a:spcBef>
              <a:buClr>
                <a:schemeClr val="accent1">
                  <a:lumMod val="60%"/>
                  <a:lumOff val="40%"/>
                </a:schemeClr>
              </a:buClr>
              <a:buSzPct val="90%"/>
              <a:buFont typeface="Wingdings" panose="05000000000000000000" pitchFamily="2" charset="2"/>
              <a:buChar char="q"/>
              <a:defRPr kern="0" baseline="0%">
                <a:solidFill>
                  <a:schemeClr val="accent1">
                    <a:lumMod val="60%"/>
                    <a:lumOff val="40%"/>
                  </a:schemeClr>
                </a:solidFill>
                <a:latin typeface="Arial" panose="020B0604020202020204" pitchFamily="34" charset="0"/>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dirty="0"/>
              <a:t> </a:t>
            </a:r>
          </a:p>
          <a:p>
            <a:pPr lvl="1"/>
            <a:endParaRPr lang="en-US" dirty="0"/>
          </a:p>
          <a:p>
            <a:pPr lvl="2"/>
            <a:endParaRPr lang="en-US" dirty="0"/>
          </a:p>
        </p:txBody>
      </p:sp>
      <p:sp>
        <p:nvSpPr>
          <p:cNvPr id="15" name="Shape 20"/>
          <p:cNvSpPr/>
          <p:nvPr userDrawn="1"/>
        </p:nvSpPr>
        <p:spPr>
          <a:xfrm flipV="1">
            <a:off x="215153" y="849055"/>
            <a:ext cx="7871012" cy="45719"/>
          </a:xfrm>
          <a:prstGeom prst="rect">
            <a:avLst/>
          </a:prstGeom>
          <a:solidFill>
            <a:schemeClr val="tx2"/>
          </a:solidFill>
          <a:ln>
            <a:noFill/>
          </a:ln>
        </p:spPr>
        <p:txBody>
          <a:bodyPr lIns="91425" tIns="91425" rIns="91425" bIns="91425" anchor="ctr" anchorCtr="0">
            <a:noAutofit/>
          </a:bodyPr>
          <a:lstStyle/>
          <a:p>
            <a:pPr lvl="0">
              <a:spcBef>
                <a:spcPts val="0"/>
              </a:spcBef>
              <a:buNone/>
            </a:pPr>
            <a:endParaRPr/>
          </a:p>
        </p:txBody>
      </p:sp>
      <p:pic>
        <p:nvPicPr>
          <p:cNvPr id="16" name="Picture 15"/>
          <p:cNvPicPr>
            <a:picLocks noChangeAspect="1"/>
          </p:cNvPicPr>
          <p:nvPr userDrawn="1"/>
        </p:nvPicPr>
        <p:blipFill>
          <a:blip r:embed="rId2"/>
          <a:stretch>
            <a:fillRect/>
          </a:stretch>
        </p:blipFill>
        <p:spPr>
          <a:xfrm>
            <a:off x="8086165" y="390674"/>
            <a:ext cx="981075" cy="571500"/>
          </a:xfrm>
          <a:prstGeom prst="rect">
            <a:avLst/>
          </a:prstGeom>
        </p:spPr>
      </p:pic>
    </p:spTree>
  </p:cSld>
  <p:clrMapOvr>
    <a:masterClrMapping/>
  </p:clrMapOvr>
</p:sldLayout>
</file>

<file path=ppt/slideLayouts/slideLayout3.xml><?xml version="1.0" encoding="utf-8"?>
<p:sldLayout xmlns:a="http://purl.oclc.org/ooxml/drawingml/main" xmlns:r="http://purl.oclc.org/ooxml/officeDocument/relationships" xmlns:p="http://purl.oclc.org/ooxml/presentationml/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66470" y="169068"/>
            <a:ext cx="7886700" cy="697193"/>
          </a:xfrm>
          <a:prstGeom prst="rect">
            <a:avLst/>
          </a:prstGeom>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buFont typeface="Wingdings" charset="2"/>
              <a:buChar char="v"/>
              <a:defRPr/>
            </a:lvl1pPr>
            <a:lvl2pPr marL="685800" indent="-228600">
              <a:buFont typeface="Wingdings" charset="2"/>
              <a:buChar char="Ø"/>
              <a:defRPr/>
            </a:lvl2pPr>
            <a:lvl3pPr marL="1143000" indent="-228600">
              <a:buFont typeface="Wingdings" charset="2"/>
              <a:buChar char="§"/>
              <a:defRPr/>
            </a:lvl3pPr>
            <a:lvl4pPr marL="1600200" indent="-228600">
              <a:buFont typeface="Courier New" charset="0"/>
              <a:buChar char="o"/>
              <a:defRPr/>
            </a:lvl4pPr>
            <a:lvl5pPr marL="1828800" indent="0">
              <a:buFont typeface="Courier New" charse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994C30A-A6F8-F14B-B898-16C3F9F25026}"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31A063-3658-B847-B60C-4B1AAD1AE053}" type="slidenum">
              <a:rPr lang="en-US" smtClean="0"/>
              <a:pPr/>
              <a:t>‹#›</a:t>
            </a:fld>
            <a:endParaRPr lang="en-US"/>
          </a:p>
        </p:txBody>
      </p:sp>
      <p:sp>
        <p:nvSpPr>
          <p:cNvPr id="7" name="Shape 20"/>
          <p:cNvSpPr/>
          <p:nvPr userDrawn="1"/>
        </p:nvSpPr>
        <p:spPr>
          <a:xfrm flipV="1">
            <a:off x="191621" y="942580"/>
            <a:ext cx="7871012" cy="45719"/>
          </a:xfrm>
          <a:prstGeom prst="rect">
            <a:avLst/>
          </a:prstGeom>
          <a:solidFill>
            <a:schemeClr val="tx2"/>
          </a:solidFill>
          <a:ln>
            <a:noFill/>
          </a:ln>
        </p:spPr>
        <p:txBody>
          <a:bodyPr lIns="91425" tIns="91425" rIns="91425" bIns="91425" anchor="ctr" anchorCtr="0">
            <a:noAutofit/>
          </a:bodyPr>
          <a:lstStyle/>
          <a:p>
            <a:pPr lvl="0">
              <a:spcBef>
                <a:spcPts val="0"/>
              </a:spcBef>
              <a:buNone/>
            </a:pPr>
            <a:endParaRPr/>
          </a:p>
        </p:txBody>
      </p:sp>
      <p:pic>
        <p:nvPicPr>
          <p:cNvPr id="8" name="Picture 7"/>
          <p:cNvPicPr>
            <a:picLocks noChangeAspect="1"/>
          </p:cNvPicPr>
          <p:nvPr userDrawn="1"/>
        </p:nvPicPr>
        <p:blipFill>
          <a:blip r:embed="rId2"/>
          <a:stretch>
            <a:fillRect/>
          </a:stretch>
        </p:blipFill>
        <p:spPr>
          <a:xfrm>
            <a:off x="8062633" y="474148"/>
            <a:ext cx="981075" cy="571500"/>
          </a:xfrm>
          <a:prstGeom prst="rect">
            <a:avLst/>
          </a:prstGeom>
        </p:spPr>
      </p:pic>
    </p:spTree>
    <p:extLst>
      <p:ext uri="{BB962C8B-B14F-4D97-AF65-F5344CB8AC3E}">
        <p14:creationId xmlns:p14="http://schemas.microsoft.com/office/powerpoint/2010/main" val="805928256"/>
      </p:ext>
    </p:extLst>
  </p:cSld>
  <p:clrMapOvr>
    <a:masterClrMapping/>
  </p:clrMapOvr>
</p:sldLayout>
</file>

<file path=ppt/slideLayouts/slideLayout4.xml><?xml version="1.0" encoding="utf-8"?>
<p:sldLayout xmlns:a="http://purl.oclc.org/ooxml/drawingml/main" xmlns:r="http://purl.oclc.org/ooxml/officeDocument/relationships" xmlns:p="http://purl.oclc.org/ooxml/presentationml/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888" y="1709738"/>
            <a:ext cx="7886700" cy="2852737"/>
          </a:xfrm>
          <a:prstGeom prst="rect">
            <a:avLst/>
          </a:prstGeom>
        </p:spPr>
        <p:txBody>
          <a:bodyPr anchor="b"/>
          <a:lstStyle>
            <a:lvl1pPr>
              <a:defRPr sz="6000"/>
            </a:lvl1pPr>
          </a:lstStyle>
          <a:p>
            <a:r>
              <a:rPr lang="en-US" dirty="0" err="1"/>
              <a:t>Nortcel</a:t>
            </a:r>
            <a:r>
              <a:rPr lang="en-US" dirty="0"/>
              <a:t> Systems</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
                  </a:schemeClr>
                </a:solidFill>
              </a:defRPr>
            </a:lvl1pPr>
            <a:lvl2pPr marL="457200" indent="0">
              <a:buNone/>
              <a:defRPr sz="2000">
                <a:solidFill>
                  <a:schemeClr val="tx1">
                    <a:tint val="75%"/>
                  </a:schemeClr>
                </a:solidFill>
              </a:defRPr>
            </a:lvl2pPr>
            <a:lvl3pPr marL="914400" indent="0">
              <a:buNone/>
              <a:defRPr sz="1800">
                <a:solidFill>
                  <a:schemeClr val="tx1">
                    <a:tint val="75%"/>
                  </a:schemeClr>
                </a:solidFill>
              </a:defRPr>
            </a:lvl3pPr>
            <a:lvl4pPr marL="1371600" indent="0">
              <a:buNone/>
              <a:defRPr sz="1600">
                <a:solidFill>
                  <a:schemeClr val="tx1">
                    <a:tint val="75%"/>
                  </a:schemeClr>
                </a:solidFill>
              </a:defRPr>
            </a:lvl4pPr>
            <a:lvl5pPr marL="1828800" indent="0">
              <a:buNone/>
              <a:defRPr sz="1600">
                <a:solidFill>
                  <a:schemeClr val="tx1">
                    <a:tint val="75%"/>
                  </a:schemeClr>
                </a:solidFill>
              </a:defRPr>
            </a:lvl5pPr>
            <a:lvl6pPr marL="2286000" indent="0">
              <a:buNone/>
              <a:defRPr sz="1600">
                <a:solidFill>
                  <a:schemeClr val="tx1">
                    <a:tint val="75%"/>
                  </a:schemeClr>
                </a:solidFill>
              </a:defRPr>
            </a:lvl6pPr>
            <a:lvl7pPr marL="2743200" indent="0">
              <a:buNone/>
              <a:defRPr sz="1600">
                <a:solidFill>
                  <a:schemeClr val="tx1">
                    <a:tint val="75%"/>
                  </a:schemeClr>
                </a:solidFill>
              </a:defRPr>
            </a:lvl7pPr>
            <a:lvl8pPr marL="3200400" indent="0">
              <a:buNone/>
              <a:defRPr sz="1600">
                <a:solidFill>
                  <a:schemeClr val="tx1">
                    <a:tint val="75%"/>
                  </a:schemeClr>
                </a:solidFill>
              </a:defRPr>
            </a:lvl8pPr>
            <a:lvl9pPr marL="3657600" indent="0">
              <a:buNone/>
              <a:defRPr sz="1600">
                <a:solidFill>
                  <a:schemeClr val="tx1">
                    <a:tint val="75%"/>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994C30A-A6F8-F14B-B898-16C3F9F25026}"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31A063-3658-B847-B60C-4B1AAD1AE053}" type="slidenum">
              <a:rPr lang="en-US" smtClean="0"/>
              <a:pPr/>
              <a:t>‹#›</a:t>
            </a:fld>
            <a:endParaRPr lang="en-US"/>
          </a:p>
        </p:txBody>
      </p:sp>
      <p:sp>
        <p:nvSpPr>
          <p:cNvPr id="7" name="Shape 20"/>
          <p:cNvSpPr/>
          <p:nvPr userDrawn="1"/>
        </p:nvSpPr>
        <p:spPr>
          <a:xfrm flipV="1">
            <a:off x="191621" y="905530"/>
            <a:ext cx="7871012" cy="45719"/>
          </a:xfrm>
          <a:prstGeom prst="rect">
            <a:avLst/>
          </a:prstGeom>
          <a:solidFill>
            <a:schemeClr val="tx2"/>
          </a:solidFill>
          <a:ln>
            <a:noFill/>
          </a:ln>
        </p:spPr>
        <p:txBody>
          <a:bodyPr lIns="91425" tIns="91425" rIns="91425" bIns="91425" anchor="ctr" anchorCtr="0">
            <a:noAutofit/>
          </a:bodyPr>
          <a:lstStyle/>
          <a:p>
            <a:pPr lvl="0">
              <a:spcBef>
                <a:spcPts val="0"/>
              </a:spcBef>
              <a:buNone/>
            </a:pPr>
            <a:endParaRPr/>
          </a:p>
        </p:txBody>
      </p:sp>
      <p:pic>
        <p:nvPicPr>
          <p:cNvPr id="8" name="Picture 7"/>
          <p:cNvPicPr>
            <a:picLocks noChangeAspect="1"/>
          </p:cNvPicPr>
          <p:nvPr userDrawn="1"/>
        </p:nvPicPr>
        <p:blipFill>
          <a:blip r:embed="rId2"/>
          <a:stretch>
            <a:fillRect/>
          </a:stretch>
        </p:blipFill>
        <p:spPr>
          <a:xfrm>
            <a:off x="8062633" y="379749"/>
            <a:ext cx="981075" cy="571500"/>
          </a:xfrm>
          <a:prstGeom prst="rect">
            <a:avLst/>
          </a:prstGeom>
        </p:spPr>
      </p:pic>
    </p:spTree>
    <p:extLst>
      <p:ext uri="{BB962C8B-B14F-4D97-AF65-F5344CB8AC3E}">
        <p14:creationId xmlns:p14="http://schemas.microsoft.com/office/powerpoint/2010/main" val="1056836963"/>
      </p:ext>
    </p:extLst>
  </p:cSld>
  <p:clrMapOvr>
    <a:masterClrMapping/>
  </p:clrMapOvr>
</p:sldLayout>
</file>

<file path=ppt/slideLayouts/slideLayout5.xml><?xml version="1.0" encoding="utf-8"?>
<p:sldLayout xmlns:a="http://purl.oclc.org/ooxml/drawingml/main" xmlns:r="http://purl.oclc.org/ooxml/officeDocument/relationships" xmlns:p="http://purl.oclc.org/ooxml/presentationml/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147873"/>
            <a:ext cx="7886700" cy="414804"/>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994C30A-A6F8-F14B-B898-16C3F9F25026}" type="datetimeFigureOut">
              <a:rPr lang="en-US" smtClean="0"/>
              <a:pPr/>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31A063-3658-B847-B60C-4B1AAD1AE053}" type="slidenum">
              <a:rPr lang="en-US" smtClean="0"/>
              <a:pPr/>
              <a:t>‹#›</a:t>
            </a:fld>
            <a:endParaRPr lang="en-US"/>
          </a:p>
        </p:txBody>
      </p:sp>
      <p:sp>
        <p:nvSpPr>
          <p:cNvPr id="8" name="Shape 20"/>
          <p:cNvSpPr/>
          <p:nvPr userDrawn="1"/>
        </p:nvSpPr>
        <p:spPr>
          <a:xfrm flipV="1">
            <a:off x="174812" y="1106688"/>
            <a:ext cx="7871012" cy="45719"/>
          </a:xfrm>
          <a:prstGeom prst="rect">
            <a:avLst/>
          </a:prstGeom>
          <a:solidFill>
            <a:schemeClr val="tx2"/>
          </a:solidFill>
          <a:ln>
            <a:noFill/>
          </a:ln>
        </p:spPr>
        <p:txBody>
          <a:bodyPr lIns="91425" tIns="91425" rIns="91425" bIns="91425" anchor="ctr" anchorCtr="0">
            <a:noAutofit/>
          </a:bodyPr>
          <a:lstStyle/>
          <a:p>
            <a:pPr lvl="0">
              <a:spcBef>
                <a:spcPts val="0"/>
              </a:spcBef>
              <a:buNone/>
            </a:pPr>
            <a:endParaRPr/>
          </a:p>
        </p:txBody>
      </p:sp>
      <p:pic>
        <p:nvPicPr>
          <p:cNvPr id="9" name="Picture 8"/>
          <p:cNvPicPr>
            <a:picLocks noChangeAspect="1"/>
          </p:cNvPicPr>
          <p:nvPr userDrawn="1"/>
        </p:nvPicPr>
        <p:blipFill>
          <a:blip r:embed="rId2"/>
          <a:stretch>
            <a:fillRect/>
          </a:stretch>
        </p:blipFill>
        <p:spPr>
          <a:xfrm>
            <a:off x="8062633" y="619780"/>
            <a:ext cx="981075" cy="571500"/>
          </a:xfrm>
          <a:prstGeom prst="rect">
            <a:avLst/>
          </a:prstGeom>
        </p:spPr>
      </p:pic>
    </p:spTree>
    <p:extLst>
      <p:ext uri="{BB962C8B-B14F-4D97-AF65-F5344CB8AC3E}">
        <p14:creationId xmlns:p14="http://schemas.microsoft.com/office/powerpoint/2010/main" val="421592804"/>
      </p:ext>
    </p:extLst>
  </p:cSld>
  <p:clrMapOvr>
    <a:masterClrMapping/>
  </p:clrMapOvr>
</p:sldLayout>
</file>

<file path=ppt/slideLayouts/slideLayout6.xml><?xml version="1.0" encoding="utf-8"?>
<p:sldLayout xmlns:a="http://purl.oclc.org/ooxml/drawingml/main" xmlns:r="http://purl.oclc.org/ooxml/officeDocument/relationships" xmlns:p="http://purl.oclc.org/ooxml/presentationml/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800" y="119856"/>
            <a:ext cx="7886700" cy="574876"/>
          </a:xfrm>
          <a:prstGeom prst="rect">
            <a:avLst/>
          </a:prstGeom>
        </p:spPr>
        <p:txBody>
          <a:bodyPr/>
          <a:lstStyle/>
          <a:p>
            <a:r>
              <a:rPr lang="en-US" dirty="0"/>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994C30A-A6F8-F14B-B898-16C3F9F25026}" type="datetimeFigureOut">
              <a:rPr lang="en-US" smtClean="0"/>
              <a:pPr/>
              <a:t>1/17/2024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31A063-3658-B847-B60C-4B1AAD1AE053}" type="slidenum">
              <a:rPr lang="en-US" smtClean="0"/>
              <a:pPr/>
              <a:t>‹#›</a:t>
            </a:fld>
            <a:endParaRPr lang="en-US"/>
          </a:p>
        </p:txBody>
      </p:sp>
      <p:sp>
        <p:nvSpPr>
          <p:cNvPr id="10" name="Shape 20"/>
          <p:cNvSpPr/>
          <p:nvPr userDrawn="1"/>
        </p:nvSpPr>
        <p:spPr>
          <a:xfrm flipV="1">
            <a:off x="174812" y="1106688"/>
            <a:ext cx="7871012" cy="45719"/>
          </a:xfrm>
          <a:prstGeom prst="rect">
            <a:avLst/>
          </a:prstGeom>
          <a:solidFill>
            <a:schemeClr val="tx2"/>
          </a:solidFill>
          <a:ln>
            <a:noFill/>
          </a:ln>
        </p:spPr>
        <p:txBody>
          <a:bodyPr lIns="91425" tIns="91425" rIns="91425" bIns="91425" anchor="ctr" anchorCtr="0">
            <a:noAutofit/>
          </a:bodyPr>
          <a:lstStyle/>
          <a:p>
            <a:pPr lvl="0">
              <a:spcBef>
                <a:spcPts val="0"/>
              </a:spcBef>
              <a:buNone/>
            </a:pPr>
            <a:endParaRPr/>
          </a:p>
        </p:txBody>
      </p:sp>
      <p:pic>
        <p:nvPicPr>
          <p:cNvPr id="11" name="Picture 10"/>
          <p:cNvPicPr>
            <a:picLocks noChangeAspect="1"/>
          </p:cNvPicPr>
          <p:nvPr userDrawn="1"/>
        </p:nvPicPr>
        <p:blipFill>
          <a:blip r:embed="rId2"/>
          <a:stretch>
            <a:fillRect/>
          </a:stretch>
        </p:blipFill>
        <p:spPr>
          <a:xfrm>
            <a:off x="8062633" y="619780"/>
            <a:ext cx="981075" cy="571500"/>
          </a:xfrm>
          <a:prstGeom prst="rect">
            <a:avLst/>
          </a:prstGeom>
        </p:spPr>
      </p:pic>
    </p:spTree>
    <p:extLst>
      <p:ext uri="{BB962C8B-B14F-4D97-AF65-F5344CB8AC3E}">
        <p14:creationId xmlns:p14="http://schemas.microsoft.com/office/powerpoint/2010/main" val="1161705375"/>
      </p:ext>
    </p:extLst>
  </p:cSld>
  <p:clrMapOvr>
    <a:masterClrMapping/>
  </p:clrMapOvr>
</p:sldLayout>
</file>

<file path=ppt/slideLayouts/slideLayout7.xml><?xml version="1.0" encoding="utf-8"?>
<p:sldLayout xmlns:a="http://purl.oclc.org/ooxml/drawingml/main" xmlns:r="http://purl.oclc.org/ooxml/officeDocument/relationships" xmlns:p="http://purl.oclc.org/ooxml/presentationml/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320" y="1491916"/>
            <a:ext cx="7886700" cy="4620126"/>
          </a:xfrm>
          <a:prstGeom prst="rect">
            <a:avLst/>
          </a:prstGeom>
          <a:ln>
            <a:solidFill>
              <a:schemeClr val="bg1"/>
            </a:solidFill>
          </a:ln>
        </p:spPr>
        <p:txBody>
          <a:bodyPr/>
          <a:lstStyle>
            <a:lvl1pPr algn="ctr">
              <a:defRPr sz="4800" baseline="0%"/>
            </a:lvl1pPr>
          </a:lstStyle>
          <a:p>
            <a:br>
              <a:rPr lang="en-US" dirty="0"/>
            </a:br>
            <a:r>
              <a:rPr lang="en-US" dirty="0"/>
              <a:t>    </a:t>
            </a:r>
            <a:br>
              <a:rPr lang="en-US" dirty="0"/>
            </a:br>
            <a:r>
              <a:rPr lang="en-US" dirty="0"/>
              <a:t>    Team Composition</a:t>
            </a:r>
          </a:p>
        </p:txBody>
      </p:sp>
      <p:pic>
        <p:nvPicPr>
          <p:cNvPr id="7" name="Picture 6"/>
          <p:cNvPicPr>
            <a:picLocks noChangeAspect="1"/>
          </p:cNvPicPr>
          <p:nvPr userDrawn="1"/>
        </p:nvPicPr>
        <p:blipFill>
          <a:blip r:embed="rId2"/>
          <a:stretch>
            <a:fillRect/>
          </a:stretch>
        </p:blipFill>
        <p:spPr>
          <a:xfrm>
            <a:off x="8062633" y="619780"/>
            <a:ext cx="981075" cy="571500"/>
          </a:xfrm>
          <a:prstGeom prst="rect">
            <a:avLst/>
          </a:prstGeom>
        </p:spPr>
      </p:pic>
    </p:spTree>
    <p:extLst>
      <p:ext uri="{BB962C8B-B14F-4D97-AF65-F5344CB8AC3E}">
        <p14:creationId xmlns:p14="http://schemas.microsoft.com/office/powerpoint/2010/main" val="1053870102"/>
      </p:ext>
    </p:extLst>
  </p:cSld>
  <p:clrMapOvr>
    <a:masterClrMapping/>
  </p:clrMapOvr>
</p:sldLayout>
</file>

<file path=ppt/slideLayouts/slideLayout8.xml><?xml version="1.0" encoding="utf-8"?>
<p:sldLayout xmlns:a="http://purl.oclc.org/ooxml/drawingml/main" xmlns:r="http://purl.oclc.org/ooxml/officeDocument/relationships" xmlns:p="http://purl.oclc.org/ooxml/presentationml/main" userDrawn="1">
  <p:cSld name="Inner Page Content">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6431281"/>
            <a:ext cx="9144000" cy="45719"/>
          </a:xfrm>
          <a:prstGeom prst="rect">
            <a:avLst/>
          </a:prstGeom>
          <a:solidFill>
            <a:srgbClr val="FC502E"/>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29"/>
          <p:cNvSpPr txBox="1">
            <a:spLocks noGrp="1"/>
          </p:cNvSpPr>
          <p:nvPr>
            <p:ph type="title"/>
          </p:nvPr>
        </p:nvSpPr>
        <p:spPr>
          <a:xfrm>
            <a:off x="331695" y="118533"/>
            <a:ext cx="7642411" cy="607608"/>
          </a:xfrm>
          <a:prstGeom prst="rect">
            <a:avLst/>
          </a:prstGeom>
        </p:spPr>
        <p:txBody>
          <a:bodyPr lIns="91425" tIns="91425" rIns="91425" bIns="91425" anchor="ctr" anchorCtr="0"/>
          <a:lstStyle>
            <a:lvl1pPr lvl="0">
              <a:spcBef>
                <a:spcPts val="0"/>
              </a:spcBef>
              <a:defRPr>
                <a:solidFill>
                  <a:srgbClr val="FF0066"/>
                </a:solidFill>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10" name="Shape 20"/>
          <p:cNvSpPr/>
          <p:nvPr userDrawn="1"/>
        </p:nvSpPr>
        <p:spPr>
          <a:xfrm flipV="1">
            <a:off x="215153" y="849055"/>
            <a:ext cx="7871012" cy="45719"/>
          </a:xfrm>
          <a:prstGeom prst="rect">
            <a:avLst/>
          </a:prstGeom>
          <a:solidFill>
            <a:schemeClr val="tx2"/>
          </a:solidFill>
          <a:ln>
            <a:noFill/>
          </a:ln>
        </p:spPr>
        <p:txBody>
          <a:bodyPr lIns="91425" tIns="91425" rIns="91425" bIns="91425" anchor="ctr" anchorCtr="0">
            <a:noAutofit/>
          </a:bodyPr>
          <a:lstStyle/>
          <a:p>
            <a:pPr lvl="0">
              <a:spcBef>
                <a:spcPts val="0"/>
              </a:spcBef>
              <a:buNone/>
            </a:pPr>
            <a:endParaRPr/>
          </a:p>
        </p:txBody>
      </p:sp>
      <p:pic>
        <p:nvPicPr>
          <p:cNvPr id="11" name="Picture 10"/>
          <p:cNvPicPr>
            <a:picLocks noChangeAspect="1"/>
          </p:cNvPicPr>
          <p:nvPr userDrawn="1"/>
        </p:nvPicPr>
        <p:blipFill>
          <a:blip r:embed="rId3"/>
          <a:stretch>
            <a:fillRect/>
          </a:stretch>
        </p:blipFill>
        <p:spPr>
          <a:xfrm>
            <a:off x="8086165" y="390674"/>
            <a:ext cx="981075" cy="571500"/>
          </a:xfrm>
          <a:prstGeom prst="rect">
            <a:avLst/>
          </a:prstGeom>
        </p:spPr>
      </p:pic>
      <p:sp>
        <p:nvSpPr>
          <p:cNvPr id="12" name="Shape 30"/>
          <p:cNvSpPr txBox="1">
            <a:spLocks noGrp="1"/>
          </p:cNvSpPr>
          <p:nvPr>
            <p:ph type="body" idx="1" hasCustomPrompt="1"/>
          </p:nvPr>
        </p:nvSpPr>
        <p:spPr>
          <a:xfrm>
            <a:off x="331694" y="1017688"/>
            <a:ext cx="8579223" cy="5611712"/>
          </a:xfrm>
          <a:prstGeom prst="rect">
            <a:avLst/>
          </a:prstGeom>
          <a:ln>
            <a:noFill/>
          </a:ln>
        </p:spPr>
        <p:txBody>
          <a:bodyPr lIns="91425" tIns="91425" rIns="91425" bIns="91425" anchor="t" anchorCtr="0"/>
          <a:lstStyle>
            <a:lvl1pPr marL="457200" lvl="0" indent="-457200">
              <a:spcBef>
                <a:spcPts val="0"/>
              </a:spcBef>
              <a:buClr>
                <a:schemeClr val="accent1">
                  <a:lumMod val="75%"/>
                </a:schemeClr>
              </a:buClr>
              <a:buFont typeface="Wingdings" panose="05000000000000000000" pitchFamily="2" charset="2"/>
              <a:buChar char="q"/>
              <a:defRPr sz="3000">
                <a:solidFill>
                  <a:schemeClr val="accent1">
                    <a:lumMod val="75%"/>
                  </a:schemeClr>
                </a:solidFill>
                <a:latin typeface="+mn-lt"/>
              </a:defRPr>
            </a:lvl1pPr>
            <a:lvl2pPr marL="342900" lvl="1" indent="-342900">
              <a:spcBef>
                <a:spcPts val="0"/>
              </a:spcBef>
              <a:buClr>
                <a:schemeClr val="accent1">
                  <a:lumMod val="60%"/>
                  <a:lumOff val="40%"/>
                </a:schemeClr>
              </a:buClr>
              <a:buSzPct val="90%"/>
              <a:buFont typeface="Wingdings" panose="05000000000000000000" pitchFamily="2" charset="2"/>
              <a:buChar char="q"/>
              <a:defRPr kern="0" baseline="0%">
                <a:solidFill>
                  <a:schemeClr val="accent1">
                    <a:lumMod val="60%"/>
                    <a:lumOff val="40%"/>
                  </a:schemeClr>
                </a:solidFill>
                <a:latin typeface="Arial" panose="020B0604020202020204" pitchFamily="34" charset="0"/>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dirty="0"/>
              <a:t> </a:t>
            </a:r>
          </a:p>
          <a:p>
            <a:pPr lvl="1"/>
            <a:endParaRPr lang="en-US" dirty="0"/>
          </a:p>
          <a:p>
            <a:pPr lvl="2"/>
            <a:endParaRPr lang="en-US" dirty="0"/>
          </a:p>
        </p:txBody>
      </p:sp>
    </p:spTree>
    <p:extLst>
      <p:ext uri="{BB962C8B-B14F-4D97-AF65-F5344CB8AC3E}">
        <p14:creationId xmlns:p14="http://schemas.microsoft.com/office/powerpoint/2010/main" val="157855255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purl.oclc.org/ooxml/drawingml/main" xmlns:r="http://purl.oclc.org/ooxml/officeDocument/relationships" xmlns:p="http://purl.oclc.org/ooxml/presentationml/main" type="tx" preserve="1">
  <p:cSld name="1_Title + 1 column">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31695" y="118533"/>
            <a:ext cx="7642411" cy="607608"/>
          </a:xfrm>
          <a:prstGeom prst="rect">
            <a:avLst/>
          </a:prstGeom>
        </p:spPr>
        <p:txBody>
          <a:bodyPr lIns="91425" tIns="91425" rIns="91425" bIns="91425" anchor="ctr" anchorCtr="0"/>
          <a:lstStyle>
            <a:lvl1pPr lvl="0">
              <a:spcBef>
                <a:spcPts val="0"/>
              </a:spcBef>
              <a:defRPr>
                <a:solidFill>
                  <a:srgbClr val="FF0066"/>
                </a:solidFill>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30" name="Shape 30"/>
          <p:cNvSpPr txBox="1">
            <a:spLocks noGrp="1"/>
          </p:cNvSpPr>
          <p:nvPr>
            <p:ph type="body" idx="1" hasCustomPrompt="1"/>
          </p:nvPr>
        </p:nvSpPr>
        <p:spPr>
          <a:xfrm>
            <a:off x="331694" y="1017688"/>
            <a:ext cx="8579223" cy="5611712"/>
          </a:xfrm>
          <a:prstGeom prst="rect">
            <a:avLst/>
          </a:prstGeom>
          <a:ln>
            <a:noFill/>
          </a:ln>
        </p:spPr>
        <p:txBody>
          <a:bodyPr lIns="91425" tIns="91425" rIns="91425" bIns="91425" anchor="t" anchorCtr="0"/>
          <a:lstStyle>
            <a:lvl1pPr marL="457200" lvl="0" indent="-457200">
              <a:spcBef>
                <a:spcPts val="0"/>
              </a:spcBef>
              <a:buClr>
                <a:schemeClr val="accent1">
                  <a:lumMod val="75%"/>
                </a:schemeClr>
              </a:buClr>
              <a:buFont typeface="Wingdings" panose="05000000000000000000" pitchFamily="2" charset="2"/>
              <a:buChar char="q"/>
              <a:defRPr sz="3000">
                <a:solidFill>
                  <a:schemeClr val="accent1">
                    <a:lumMod val="75%"/>
                  </a:schemeClr>
                </a:solidFill>
                <a:latin typeface="+mn-lt"/>
              </a:defRPr>
            </a:lvl1pPr>
            <a:lvl2pPr marL="342900" lvl="1" indent="-342900">
              <a:spcBef>
                <a:spcPts val="0"/>
              </a:spcBef>
              <a:buClr>
                <a:schemeClr val="accent1">
                  <a:lumMod val="60%"/>
                  <a:lumOff val="40%"/>
                </a:schemeClr>
              </a:buClr>
              <a:buSzPct val="90%"/>
              <a:buFont typeface="Wingdings" panose="05000000000000000000" pitchFamily="2" charset="2"/>
              <a:buChar char="q"/>
              <a:defRPr kern="0" baseline="0%">
                <a:solidFill>
                  <a:schemeClr val="accent1">
                    <a:lumMod val="60%"/>
                    <a:lumOff val="40%"/>
                  </a:schemeClr>
                </a:solidFill>
                <a:latin typeface="Arial" panose="020B0604020202020204" pitchFamily="34" charset="0"/>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dirty="0"/>
              <a:t> </a:t>
            </a:r>
          </a:p>
          <a:p>
            <a:pPr lvl="1"/>
            <a:endParaRPr lang="en-US" dirty="0"/>
          </a:p>
          <a:p>
            <a:pPr lvl="2"/>
            <a:endParaRPr lang="en-US" dirty="0"/>
          </a:p>
        </p:txBody>
      </p:sp>
      <p:sp>
        <p:nvSpPr>
          <p:cNvPr id="15" name="Shape 20"/>
          <p:cNvSpPr/>
          <p:nvPr userDrawn="1"/>
        </p:nvSpPr>
        <p:spPr>
          <a:xfrm flipV="1">
            <a:off x="215153" y="849055"/>
            <a:ext cx="7871012" cy="45719"/>
          </a:xfrm>
          <a:prstGeom prst="rect">
            <a:avLst/>
          </a:prstGeom>
          <a:solidFill>
            <a:schemeClr val="tx2"/>
          </a:solidFill>
          <a:ln>
            <a:noFill/>
          </a:ln>
        </p:spPr>
        <p:txBody>
          <a:bodyPr lIns="91425" tIns="91425" rIns="91425" bIns="91425" anchor="ctr" anchorCtr="0">
            <a:noAutofit/>
          </a:bodyPr>
          <a:lstStyle/>
          <a:p>
            <a:pPr lvl="0">
              <a:spcBef>
                <a:spcPts val="0"/>
              </a:spcBef>
              <a:buNone/>
            </a:pPr>
            <a:endParaRPr/>
          </a:p>
        </p:txBody>
      </p:sp>
      <p:pic>
        <p:nvPicPr>
          <p:cNvPr id="16" name="Picture 15"/>
          <p:cNvPicPr>
            <a:picLocks noChangeAspect="1"/>
          </p:cNvPicPr>
          <p:nvPr userDrawn="1"/>
        </p:nvPicPr>
        <p:blipFill>
          <a:blip r:embed="rId2"/>
          <a:stretch>
            <a:fillRect/>
          </a:stretch>
        </p:blipFill>
        <p:spPr>
          <a:xfrm>
            <a:off x="8086165" y="390674"/>
            <a:ext cx="981075" cy="571500"/>
          </a:xfrm>
          <a:prstGeom prst="rect">
            <a:avLst/>
          </a:prstGeom>
        </p:spPr>
      </p:pic>
    </p:spTree>
    <p:extLst>
      <p:ext uri="{BB962C8B-B14F-4D97-AF65-F5344CB8AC3E}">
        <p14:creationId xmlns:p14="http://schemas.microsoft.com/office/powerpoint/2010/main" val="2986229543"/>
      </p:ext>
    </p:extLst>
  </p:cSld>
  <p:clrMapOvr>
    <a:masterClrMapping/>
  </p:clrMapOvr>
</p:sldLayout>
</file>

<file path=ppt/slideMasters/_rels/slideMaster1.xml.rels><?xml version="1.0" encoding="UTF-8" standalone="yes"?>
<Relationships xmlns="http://schemas.openxmlformats.org/package/2006/relationships"><Relationship Id="rId8" Type="http://purl.oclc.org/ooxml/officeDocument/relationships/slideLayout" Target="../slideLayouts/slideLayout8.xml"/><Relationship Id="rId3" Type="http://purl.oclc.org/ooxml/officeDocument/relationships/slideLayout" Target="../slideLayouts/slideLayout3.xml"/><Relationship Id="rId7" Type="http://purl.oclc.org/ooxml/officeDocument/relationships/slideLayout" Target="../slideLayouts/slideLayout7.xml"/><Relationship Id="rId2" Type="http://purl.oclc.org/ooxml/officeDocument/relationships/slideLayout" Target="../slideLayouts/slideLayout2.xml"/><Relationship Id="rId1" Type="http://purl.oclc.org/ooxml/officeDocument/relationships/slideLayout" Target="../slideLayouts/slideLayout1.xml"/><Relationship Id="rId6" Type="http://purl.oclc.org/ooxml/officeDocument/relationships/slideLayout" Target="../slideLayouts/slideLayout6.xml"/><Relationship Id="rId11" Type="http://purl.oclc.org/ooxml/officeDocument/relationships/theme" Target="../theme/theme1.xml"/><Relationship Id="rId5" Type="http://purl.oclc.org/ooxml/officeDocument/relationships/slideLayout" Target="../slideLayouts/slideLayout5.xml"/><Relationship Id="rId10" Type="http://purl.oclc.org/ooxml/officeDocument/relationships/slideLayout" Target="../slideLayouts/slideLayout10.xml"/><Relationship Id="rId4" Type="http://purl.oclc.org/ooxml/officeDocument/relationships/slideLayout" Target="../slideLayouts/slideLayout4.xml"/><Relationship Id="rId9" Type="http://purl.oclc.org/ooxml/officeDocument/relationships/slideLayout" Target="../slideLayouts/slideLayout9.xml"/></Relationships>
</file>

<file path=ppt/slideMasters/_rels/slideMaster2.xml.rels><?xml version="1.0" encoding="UTF-8" standalone="yes"?>
<Relationships xmlns="http://schemas.openxmlformats.org/package/2006/relationships"><Relationship Id="rId3" Type="http://purl.oclc.org/ooxml/officeDocument/relationships/slideLayout" Target="../slideLayouts/slideLayout13.xml"/><Relationship Id="rId7" Type="http://purl.oclc.org/ooxml/officeDocument/relationships/image" Target="../media/image2.png"/><Relationship Id="rId2" Type="http://purl.oclc.org/ooxml/officeDocument/relationships/slideLayout" Target="../slideLayouts/slideLayout12.xml"/><Relationship Id="rId1" Type="http://purl.oclc.org/ooxml/officeDocument/relationships/slideLayout" Target="../slideLayouts/slideLayout11.xml"/><Relationship Id="rId6" Type="http://purl.oclc.org/ooxml/officeDocument/relationships/theme" Target="../theme/theme2.xml"/><Relationship Id="rId5" Type="http://purl.oclc.org/ooxml/officeDocument/relationships/slideLayout" Target="../slideLayouts/slideLayout15.xml"/><Relationship Id="rId4" Type="http://purl.oclc.org/ooxml/officeDocument/relationships/slideLayout" Target="../slideLayouts/slideLayout14.xml"/></Relationships>
</file>

<file path=ppt/slideMasters/slideMaster1.xml><?xml version="1.0" encoding="utf-8"?>
<p:sldMaster xmlns:a="http://purl.oclc.org/ooxml/drawingml/main" xmlns:r="http://purl.oclc.org/ooxml/officeDocument/relationships" xmlns:p="http://purl.oclc.org/ooxml/presentationml/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
                  </a:schemeClr>
                </a:solidFill>
              </a:defRPr>
            </a:lvl1pPr>
          </a:lstStyle>
          <a:p>
            <a:fld id="{9994C30A-A6F8-F14B-B898-16C3F9F25026}" type="datetimeFigureOut">
              <a:rPr lang="en-US" smtClean="0"/>
              <a:pPr/>
              <a:t>1/17/2024</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
                  </a:schemeClr>
                </a:solidFill>
              </a:defRPr>
            </a:lvl1pPr>
          </a:lstStyle>
          <a:p>
            <a:fld id="{A031A063-3658-B847-B60C-4B1AAD1AE053}" type="slidenum">
              <a:rPr lang="en-US" smtClean="0"/>
              <a:pPr/>
              <a:t>‹#›</a:t>
            </a:fld>
            <a:endParaRPr lang="en-US"/>
          </a:p>
        </p:txBody>
      </p:sp>
    </p:spTree>
    <p:extLst>
      <p:ext uri="{BB962C8B-B14F-4D97-AF65-F5344CB8AC3E}">
        <p14:creationId xmlns:p14="http://schemas.microsoft.com/office/powerpoint/2010/main" val="201450440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7" r:id="rId3"/>
    <p:sldLayoutId id="2147483668" r:id="rId4"/>
    <p:sldLayoutId id="2147483669" r:id="rId5"/>
    <p:sldLayoutId id="2147483670" r:id="rId6"/>
    <p:sldLayoutId id="2147483677" r:id="rId7"/>
    <p:sldLayoutId id="2147483690" r:id="rId8"/>
    <p:sldLayoutId id="2147483691" r:id="rId9"/>
    <p:sldLayoutId id="2147483692" r:id="rId10"/>
  </p:sldLayoutIdLst>
  <p:txStyles>
    <p:titleStyle>
      <a:lvl1pPr algn="l" defTabSz="914400" rtl="0" eaLnBrk="1" latinLnBrk="0" hangingPunct="1">
        <a:lnSpc>
          <a:spcPct val="9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purl.oclc.org/ooxml/drawingml/main" xmlns:r="http://purl.oclc.org/ooxml/officeDocument/relationships" xmlns:p="http://purl.oclc.org/ooxml/presentationml/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hape 20"/>
          <p:cNvSpPr/>
          <p:nvPr userDrawn="1"/>
        </p:nvSpPr>
        <p:spPr>
          <a:xfrm flipV="1">
            <a:off x="174812" y="1106688"/>
            <a:ext cx="7871012" cy="45719"/>
          </a:xfrm>
          <a:prstGeom prst="rect">
            <a:avLst/>
          </a:prstGeom>
          <a:solidFill>
            <a:schemeClr val="tx2"/>
          </a:solidFill>
          <a:ln>
            <a:noFill/>
          </a:ln>
        </p:spPr>
        <p:txBody>
          <a:bodyPr lIns="91425" tIns="91425" rIns="91425" bIns="91425" anchor="ctr" anchorCtr="0">
            <a:noAutofit/>
          </a:bodyPr>
          <a:lstStyle/>
          <a:p>
            <a:pPr lvl="0">
              <a:spcBef>
                <a:spcPts val="0"/>
              </a:spcBef>
              <a:buNone/>
            </a:pPr>
            <a:endParaRPr/>
          </a:p>
        </p:txBody>
      </p:sp>
      <p:pic>
        <p:nvPicPr>
          <p:cNvPr id="8" name="Picture 7"/>
          <p:cNvPicPr>
            <a:picLocks noChangeAspect="1"/>
          </p:cNvPicPr>
          <p:nvPr userDrawn="1"/>
        </p:nvPicPr>
        <p:blipFill>
          <a:blip r:embed="rId7"/>
          <a:stretch>
            <a:fillRect/>
          </a:stretch>
        </p:blipFill>
        <p:spPr>
          <a:xfrm>
            <a:off x="8062633" y="619780"/>
            <a:ext cx="981075" cy="571500"/>
          </a:xfrm>
          <a:prstGeom prst="rect">
            <a:avLst/>
          </a:prstGeom>
        </p:spPr>
      </p:pic>
    </p:spTree>
    <p:extLst>
      <p:ext uri="{BB962C8B-B14F-4D97-AF65-F5344CB8AC3E}">
        <p14:creationId xmlns:p14="http://schemas.microsoft.com/office/powerpoint/2010/main" val="60367466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Lst>
  <p:txStyles>
    <p:titleStyle>
      <a:lvl1pPr algn="l" defTabSz="914400" rtl="0" eaLnBrk="1" latinLnBrk="0" hangingPunct="1">
        <a:lnSpc>
          <a:spcPct val="9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purl.oclc.org/ooxml/officeDocument/relationships/notesSlide" Target="../notesSlides/notesSlide1.xml"/><Relationship Id="rId1" Type="http://purl.oclc.org/ooxml/officeDocument/relationships/slideLayout" Target="../slideLayouts/slideLayout1.xml"/></Relationships>
</file>

<file path=ppt/slides/_rels/slide10.xml.rels><?xml version="1.0" encoding="UTF-8" standalone="yes"?>
<Relationships xmlns="http://schemas.openxmlformats.org/package/2006/relationships"><Relationship Id="rId2" Type="http://purl.oclc.org/ooxml/officeDocument/relationships/image" Target="../media/image29.png"/><Relationship Id="rId1" Type="http://purl.oclc.org/ooxml/officeDocument/relationships/slideLayout" Target="../slideLayouts/slideLayout8.xml"/></Relationships>
</file>

<file path=ppt/slides/_rels/slide11.xml.rels><?xml version="1.0" encoding="UTF-8" standalone="yes"?>
<Relationships xmlns="http://schemas.openxmlformats.org/package/2006/relationships"><Relationship Id="rId3" Type="http://purl.oclc.org/ooxml/officeDocument/relationships/diagramLayout" Target="../diagrams/layout6.xml"/><Relationship Id="rId2" Type="http://purl.oclc.org/ooxml/officeDocument/relationships/diagramData" Target="../diagrams/data6.xml"/><Relationship Id="rId1" Type="http://purl.oclc.org/ooxml/officeDocument/relationships/slideLayout" Target="../slideLayouts/slideLayout2.xml"/><Relationship Id="rId6" Type="http://schemas.microsoft.com/office/2007/relationships/diagramDrawing" Target="../diagrams/drawing6.xml"/><Relationship Id="rId5" Type="http://purl.oclc.org/ooxml/officeDocument/relationships/diagramColors" Target="../diagrams/colors6.xml"/><Relationship Id="rId4" Type="http://purl.oclc.org/ooxml/officeDocument/relationships/diagramQuickStyle" Target="../diagrams/quickStyle6.xml"/></Relationships>
</file>

<file path=ppt/slides/_rels/slide12.xml.rels><?xml version="1.0" encoding="UTF-8" standalone="yes"?>
<Relationships xmlns="http://schemas.openxmlformats.org/package/2006/relationships"><Relationship Id="rId1" Type="http://purl.oclc.org/ooxml/officeDocument/relationships/slideLayout" Target="../slideLayouts/slideLayout4.xml"/></Relationships>
</file>

<file path=ppt/slides/_rels/slide13.xml.rels><?xml version="1.0" encoding="UTF-8" standalone="yes"?>
<Relationships xmlns="http://schemas.openxmlformats.org/package/2006/relationships"><Relationship Id="rId8" Type="http://schemas.microsoft.com/office/2007/relationships/hdphoto" Target="../media/hdphoto2.wdp"/><Relationship Id="rId3" Type="http://purl.oclc.org/ooxml/officeDocument/relationships/image" Target="../media/image30.png"/><Relationship Id="rId7" Type="http://purl.oclc.org/ooxml/officeDocument/relationships/image" Target="../media/image33.png"/><Relationship Id="rId2" Type="http://purl.oclc.org/ooxml/officeDocument/relationships/hyperlink" Target="http://www.nortcele.in/" TargetMode="External"/><Relationship Id="rId1" Type="http://purl.oclc.org/ooxml/officeDocument/relationships/slideLayout" Target="../slideLayouts/slideLayout4.xml"/><Relationship Id="rId6" Type="http://purl.oclc.org/ooxml/officeDocument/relationships/image" Target="../media/image32.png"/><Relationship Id="rId5" Type="http://schemas.microsoft.com/office/2007/relationships/hdphoto" Target="../media/hdphoto1.wdp"/><Relationship Id="rId4" Type="http://purl.oclc.org/ooxml/officeDocument/relationships/image" Target="../media/image31.png"/><Relationship Id="rId9" Type="http://purl.oclc.org/ooxml/officeDocument/relationships/image" Target="../media/image34.png"/></Relationships>
</file>

<file path=ppt/slides/_rels/slide14.xml.rels><?xml version="1.0" encoding="UTF-8" standalone="yes"?>
<Relationships xmlns="http://schemas.openxmlformats.org/package/2006/relationships"><Relationship Id="rId1" Type="http://purl.oclc.org/ooxml/officeDocument/relationships/slideLayout" Target="../slideLayouts/slideLayout4.xml"/></Relationships>
</file>

<file path=ppt/slides/_rels/slide15.xml.rels><?xml version="1.0" encoding="UTF-8" standalone="yes"?>
<Relationships xmlns="http://schemas.openxmlformats.org/package/2006/relationships"><Relationship Id="rId2" Type="http://purl.oclc.org/ooxml/officeDocument/relationships/image" Target="../media/image35.png"/><Relationship Id="rId1" Type="http://purl.oclc.org/ooxml/officeDocument/relationships/slideLayout" Target="../slideLayouts/slideLayout2.xml"/></Relationships>
</file>

<file path=ppt/slides/_rels/slide16.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17.xml.rels><?xml version="1.0" encoding="UTF-8" standalone="yes"?>
<Relationships xmlns="http://schemas.openxmlformats.org/package/2006/relationships"><Relationship Id="rId3" Type="http://purl.oclc.org/ooxml/officeDocument/relationships/image" Target="../media/image37.png"/><Relationship Id="rId2" Type="http://purl.oclc.org/ooxml/officeDocument/relationships/image" Target="../media/image36.png"/><Relationship Id="rId1" Type="http://purl.oclc.org/ooxml/officeDocument/relationships/slideLayout" Target="../slideLayouts/slideLayout2.xml"/></Relationships>
</file>

<file path=ppt/slides/_rels/slide18.xml.rels><?xml version="1.0" encoding="UTF-8" standalone="yes"?>
<Relationships xmlns="http://schemas.openxmlformats.org/package/2006/relationships"><Relationship Id="rId2" Type="http://purl.oclc.org/ooxml/officeDocument/relationships/image" Target="../media/image38.png"/><Relationship Id="rId1" Type="http://purl.oclc.org/ooxml/officeDocument/relationships/slideLayout" Target="../slideLayouts/slideLayout2.xml"/></Relationships>
</file>

<file path=ppt/slides/_rels/slide19.xml.rels><?xml version="1.0" encoding="UTF-8" standalone="yes"?>
<Relationships xmlns="http://schemas.openxmlformats.org/package/2006/relationships"><Relationship Id="rId3" Type="http://purl.oclc.org/ooxml/officeDocument/relationships/image" Target="../media/image40.png"/><Relationship Id="rId2" Type="http://purl.oclc.org/ooxml/officeDocument/relationships/image" Target="../media/image39.png"/><Relationship Id="rId1" Type="http://purl.oclc.org/ooxml/officeDocument/relationships/slideLayout" Target="../slideLayouts/slideLayout2.xml"/><Relationship Id="rId5" Type="http://purl.oclc.org/ooxml/officeDocument/relationships/image" Target="../media/image42.png"/><Relationship Id="rId4" Type="http://purl.oclc.org/ooxml/officeDocument/relationships/image" Target="../media/image41.png"/></Relationships>
</file>

<file path=ppt/slides/_rels/slide2.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20.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21.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22.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23.xml.rels><?xml version="1.0" encoding="UTF-8" standalone="yes"?>
<Relationships xmlns="http://schemas.openxmlformats.org/package/2006/relationships"><Relationship Id="rId3" Type="http://purl.oclc.org/ooxml/officeDocument/relationships/image" Target="../media/image44.png"/><Relationship Id="rId2" Type="http://purl.oclc.org/ooxml/officeDocument/relationships/image" Target="../media/image43.png"/><Relationship Id="rId1" Type="http://purl.oclc.org/ooxml/officeDocument/relationships/slideLayout" Target="../slideLayouts/slideLayout2.xml"/></Relationships>
</file>

<file path=ppt/slides/_rels/slide24.xml.rels><?xml version="1.0" encoding="UTF-8" standalone="yes"?>
<Relationships xmlns="http://schemas.openxmlformats.org/package/2006/relationships"><Relationship Id="rId1" Type="http://purl.oclc.org/ooxml/officeDocument/relationships/slideLayout" Target="../slideLayouts/slideLayout10.xml"/></Relationships>
</file>

<file path=ppt/slides/_rels/slide3.xml.rels><?xml version="1.0" encoding="UTF-8" standalone="yes"?>
<Relationships xmlns="http://schemas.openxmlformats.org/package/2006/relationships"><Relationship Id="rId2" Type="http://purl.oclc.org/ooxml/officeDocument/relationships/notesSlide" Target="../notesSlides/notesSlide2.xml"/><Relationship Id="rId1" Type="http://purl.oclc.org/ooxml/officeDocument/relationships/slideLayout" Target="../slideLayouts/slideLayout3.xml"/></Relationships>
</file>

<file path=ppt/slides/_rels/slide4.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5.xml.rels><?xml version="1.0" encoding="UTF-8" standalone="yes"?>
<Relationships xmlns="http://schemas.openxmlformats.org/package/2006/relationships"><Relationship Id="rId8" Type="http://purl.oclc.org/ooxml/officeDocument/relationships/diagramData" Target="../diagrams/data2.xml"/><Relationship Id="rId13" Type="http://purl.oclc.org/ooxml/officeDocument/relationships/diagramData" Target="../diagrams/data3.xml"/><Relationship Id="rId18" Type="http://purl.oclc.org/ooxml/officeDocument/relationships/diagramData" Target="../diagrams/data4.xml"/><Relationship Id="rId26" Type="http://purl.oclc.org/ooxml/officeDocument/relationships/diagramColors" Target="../diagrams/colors5.xml"/><Relationship Id="rId3" Type="http://purl.oclc.org/ooxml/officeDocument/relationships/diagramData" Target="../diagrams/data1.xml"/><Relationship Id="rId21" Type="http://purl.oclc.org/ooxml/officeDocument/relationships/diagramColors" Target="../diagrams/colors4.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5" Type="http://purl.oclc.org/ooxml/officeDocument/relationships/diagramQuickStyle" Target="../diagrams/quickStyle5.xml"/><Relationship Id="rId2" Type="http://purl.oclc.org/ooxml/officeDocument/relationships/notesSlide" Target="../notesSlides/notesSlide3.xml"/><Relationship Id="rId16" Type="http://purl.oclc.org/ooxml/officeDocument/relationships/diagramColors" Target="../diagrams/colors3.xml"/><Relationship Id="rId20" Type="http://purl.oclc.org/ooxml/officeDocument/relationships/diagramQuickStyle" Target="../diagrams/quickStyle4.xml"/><Relationship Id="rId1" Type="http://purl.oclc.org/ooxml/officeDocument/relationships/slideLayout" Target="../slideLayouts/slideLayout2.xml"/><Relationship Id="rId6" Type="http://purl.oclc.org/ooxml/officeDocument/relationships/diagramColors" Target="../diagrams/colors1.xml"/><Relationship Id="rId11" Type="http://purl.oclc.org/ooxml/officeDocument/relationships/diagramColors" Target="../diagrams/colors2.xml"/><Relationship Id="rId24" Type="http://purl.oclc.org/ooxml/officeDocument/relationships/diagramLayout" Target="../diagrams/layout5.xml"/><Relationship Id="rId5" Type="http://purl.oclc.org/ooxml/officeDocument/relationships/diagramQuickStyle" Target="../diagrams/quickStyle1.xml"/><Relationship Id="rId15" Type="http://purl.oclc.org/ooxml/officeDocument/relationships/diagramQuickStyle" Target="../diagrams/quickStyle3.xml"/><Relationship Id="rId23" Type="http://purl.oclc.org/ooxml/officeDocument/relationships/diagramData" Target="../diagrams/data5.xml"/><Relationship Id="rId10" Type="http://purl.oclc.org/ooxml/officeDocument/relationships/diagramQuickStyle" Target="../diagrams/quickStyle2.xml"/><Relationship Id="rId19" Type="http://purl.oclc.org/ooxml/officeDocument/relationships/diagramLayout" Target="../diagrams/layout4.xml"/><Relationship Id="rId4" Type="http://purl.oclc.org/ooxml/officeDocument/relationships/diagramLayout" Target="../diagrams/layout1.xml"/><Relationship Id="rId9" Type="http://purl.oclc.org/ooxml/officeDocument/relationships/diagramLayout" Target="../diagrams/layout2.xml"/><Relationship Id="rId14" Type="http://purl.oclc.org/ooxml/officeDocument/relationships/diagramLayout" Target="../diagrams/layout3.xml"/><Relationship Id="rId22" Type="http://schemas.microsoft.com/office/2007/relationships/diagramDrawing" Target="../diagrams/drawing4.xml"/><Relationship Id="rId27" Type="http://schemas.microsoft.com/office/2007/relationships/diagramDrawing" Target="../diagrams/drawing5.xml"/></Relationships>
</file>

<file path=ppt/slides/_rels/slide6.xml.rels><?xml version="1.0" encoding="UTF-8" standalone="yes"?>
<Relationships xmlns="http://schemas.openxmlformats.org/package/2006/relationships"><Relationship Id="rId2" Type="http://purl.oclc.org/ooxml/officeDocument/relationships/image" Target="../media/image28.jpg"/><Relationship Id="rId1" Type="http://purl.oclc.org/ooxml/officeDocument/relationships/slideLayout" Target="../slideLayouts/slideLayout2.xml"/></Relationships>
</file>

<file path=ppt/slides/_rels/slide7.xml.rels><?xml version="1.0" encoding="UTF-8" standalone="yes"?>
<Relationships xmlns="http://schemas.openxmlformats.org/package/2006/relationships"><Relationship Id="rId2" Type="http://purl.oclc.org/ooxml/officeDocument/relationships/slideLayout" Target="../slideLayouts/slideLayout2.xml"/><Relationship Id="rId1" Type="http://purl.oclc.org/ooxml/officeDocument/relationships/themeOverride" Target="../theme/themeOverride2.xml"/></Relationships>
</file>

<file path=ppt/slides/_rels/slide8.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9.xml.rels><?xml version="1.0" encoding="UTF-8" standalone="yes"?>
<Relationships xmlns="http://schemas.openxmlformats.org/package/2006/relationships"><Relationship Id="rId1" Type="http://purl.oclc.org/ooxml/officeDocument/relationships/slideLayout" Target="../slideLayouts/slideLayout2.xml"/></Relationships>
</file>

<file path=ppt/slides/slide1.xml><?xml version="1.0" encoding="utf-8"?>
<p:sld xmlns:a="http://purl.oclc.org/ooxml/drawingml/main" xmlns:r="http://purl.oclc.org/ooxml/officeDocument/relationships" xmlns:p="http://purl.oclc.org/ooxml/presentationml/main">
  <p:cSld>
    <p:spTree>
      <p:nvGrpSpPr>
        <p:cNvPr id="1" name="Shape 77"/>
        <p:cNvGrpSpPr/>
        <p:nvPr/>
      </p:nvGrpSpPr>
      <p:grpSpPr>
        <a:xfrm>
          <a:off x="0" y="0"/>
          <a:ext cx="0" cy="0"/>
          <a:chOff x="0" y="0"/>
          <a:chExt cx="0" cy="0"/>
        </a:xfrm>
      </p:grpSpPr>
      <p:sp>
        <p:nvSpPr>
          <p:cNvPr id="78" name="Shape 78"/>
          <p:cNvSpPr txBox="1">
            <a:spLocks noGrp="1"/>
          </p:cNvSpPr>
          <p:nvPr>
            <p:ph type="ctrTitle"/>
          </p:nvPr>
        </p:nvSpPr>
        <p:spPr>
          <a:xfrm>
            <a:off x="4689501" y="1603123"/>
            <a:ext cx="4251299" cy="762705"/>
          </a:xfrm>
          <a:prstGeom prst="rect">
            <a:avLst/>
          </a:prstGeom>
        </p:spPr>
        <p:txBody>
          <a:bodyPr lIns="91425" tIns="91425" rIns="91425" bIns="91425" anchor="t" anchorCtr="0">
            <a:noAutofit/>
          </a:bodyPr>
          <a:lstStyle/>
          <a:p>
            <a:r>
              <a:rPr lang="en-US" sz="4000" dirty="0"/>
              <a:t>Nortcele Systems</a:t>
            </a:r>
            <a:endParaRPr lang="en" sz="4000" dirty="0"/>
          </a:p>
        </p:txBody>
      </p:sp>
      <p:sp>
        <p:nvSpPr>
          <p:cNvPr id="4" name="Shape 17"/>
          <p:cNvSpPr txBox="1">
            <a:spLocks/>
          </p:cNvSpPr>
          <p:nvPr/>
        </p:nvSpPr>
        <p:spPr>
          <a:xfrm>
            <a:off x="6328229" y="3464007"/>
            <a:ext cx="2506488" cy="1046400"/>
          </a:xfrm>
          <a:prstGeom prst="rect">
            <a:avLst/>
          </a:prstGeom>
        </p:spPr>
        <p:txBody>
          <a:bodyPr vert="horz" lIns="91425" tIns="91425" rIns="91425" bIns="91425" rtlCol="0" anchor="t" anchorCtr="0">
            <a:normAutofit/>
          </a:bodyPr>
          <a:lstStyle>
            <a:lvl1pPr marL="228600" lvl="0" indent="-228600" algn="l" defTabSz="914400" rtl="0" eaLnBrk="1" latinLnBrk="0" hangingPunct="1">
              <a:lnSpc>
                <a:spcPct val="90%"/>
              </a:lnSpc>
              <a:spcBef>
                <a:spcPts val="0"/>
              </a:spcBef>
              <a:buClr>
                <a:srgbClr val="FFFFFF"/>
              </a:buClr>
              <a:buSzPct val="100%"/>
              <a:buFont typeface="Arial"/>
              <a:buNone/>
              <a:defRPr sz="2400" b="1" kern="1200">
                <a:solidFill>
                  <a:srgbClr val="FFFFFF"/>
                </a:solidFill>
                <a:latin typeface="+mn-lt"/>
                <a:ea typeface="+mn-ea"/>
                <a:cs typeface="+mn-cs"/>
              </a:defRPr>
            </a:lvl1pPr>
            <a:lvl2pPr marL="685800" lvl="1" indent="-228600" algn="ctr" defTabSz="914400" rtl="0" eaLnBrk="1" latinLnBrk="0" hangingPunct="1">
              <a:lnSpc>
                <a:spcPct val="90%"/>
              </a:lnSpc>
              <a:spcBef>
                <a:spcPts val="0"/>
              </a:spcBef>
              <a:buClr>
                <a:srgbClr val="FFFFFF"/>
              </a:buClr>
              <a:buFont typeface="Arial"/>
              <a:buNone/>
              <a:defRPr sz="2400" b="1" kern="1200">
                <a:solidFill>
                  <a:srgbClr val="FFFFFF"/>
                </a:solidFill>
                <a:latin typeface="+mn-lt"/>
                <a:ea typeface="+mn-ea"/>
                <a:cs typeface="+mn-cs"/>
              </a:defRPr>
            </a:lvl2pPr>
            <a:lvl3pPr marL="1143000" lvl="2" indent="-228600" algn="ctr" defTabSz="914400" rtl="0" eaLnBrk="1" latinLnBrk="0" hangingPunct="1">
              <a:lnSpc>
                <a:spcPct val="90%"/>
              </a:lnSpc>
              <a:spcBef>
                <a:spcPts val="0"/>
              </a:spcBef>
              <a:buClr>
                <a:srgbClr val="FFFFFF"/>
              </a:buClr>
              <a:buFont typeface="Arial"/>
              <a:buNone/>
              <a:defRPr sz="2000" b="1" kern="1200">
                <a:solidFill>
                  <a:srgbClr val="FFFFFF"/>
                </a:solidFill>
                <a:latin typeface="+mn-lt"/>
                <a:ea typeface="+mn-ea"/>
                <a:cs typeface="+mn-cs"/>
              </a:defRPr>
            </a:lvl3pPr>
            <a:lvl4pPr marL="1600200" lvl="3" indent="-228600" algn="ctr" defTabSz="914400" rtl="0" eaLnBrk="1" latinLnBrk="0" hangingPunct="1">
              <a:lnSpc>
                <a:spcPct val="90%"/>
              </a:lnSpc>
              <a:spcBef>
                <a:spcPts val="0"/>
              </a:spcBef>
              <a:buClr>
                <a:srgbClr val="FFFFFF"/>
              </a:buClr>
              <a:buSzPct val="100%"/>
              <a:buFont typeface="Arial"/>
              <a:buNone/>
              <a:defRPr sz="2400" b="1" kern="1200">
                <a:solidFill>
                  <a:srgbClr val="FFFFFF"/>
                </a:solidFill>
                <a:latin typeface="+mn-lt"/>
                <a:ea typeface="+mn-ea"/>
                <a:cs typeface="+mn-cs"/>
              </a:defRPr>
            </a:lvl4pPr>
            <a:lvl5pPr marL="2057400" lvl="4" indent="-228600" algn="ctr" defTabSz="914400" rtl="0" eaLnBrk="1" latinLnBrk="0" hangingPunct="1">
              <a:lnSpc>
                <a:spcPct val="90%"/>
              </a:lnSpc>
              <a:spcBef>
                <a:spcPts val="0"/>
              </a:spcBef>
              <a:buClr>
                <a:srgbClr val="FFFFFF"/>
              </a:buClr>
              <a:buSzPct val="100%"/>
              <a:buFont typeface="Arial"/>
              <a:buNone/>
              <a:defRPr sz="2400" b="1" kern="1200">
                <a:solidFill>
                  <a:srgbClr val="FFFFFF"/>
                </a:solidFill>
                <a:latin typeface="+mn-lt"/>
                <a:ea typeface="+mn-ea"/>
                <a:cs typeface="+mn-cs"/>
              </a:defRPr>
            </a:lvl5pPr>
            <a:lvl6pPr marL="2514600" lvl="5" indent="-228600" algn="ctr" defTabSz="914400" rtl="0" eaLnBrk="1" latinLnBrk="0" hangingPunct="1">
              <a:lnSpc>
                <a:spcPct val="90%"/>
              </a:lnSpc>
              <a:spcBef>
                <a:spcPts val="0"/>
              </a:spcBef>
              <a:buClr>
                <a:srgbClr val="FFFFFF"/>
              </a:buClr>
              <a:buSzPct val="100%"/>
              <a:buFont typeface="Arial"/>
              <a:buNone/>
              <a:defRPr sz="2400" b="1" kern="1200">
                <a:solidFill>
                  <a:srgbClr val="FFFFFF"/>
                </a:solidFill>
                <a:latin typeface="+mn-lt"/>
                <a:ea typeface="+mn-ea"/>
                <a:cs typeface="+mn-cs"/>
              </a:defRPr>
            </a:lvl6pPr>
            <a:lvl7pPr marL="2971800" lvl="6" indent="-228600" algn="ctr" defTabSz="914400" rtl="0" eaLnBrk="1" latinLnBrk="0" hangingPunct="1">
              <a:lnSpc>
                <a:spcPct val="90%"/>
              </a:lnSpc>
              <a:spcBef>
                <a:spcPts val="0"/>
              </a:spcBef>
              <a:buClr>
                <a:srgbClr val="FFFFFF"/>
              </a:buClr>
              <a:buSzPct val="100%"/>
              <a:buFont typeface="Arial"/>
              <a:buNone/>
              <a:defRPr sz="2400" b="1" kern="1200">
                <a:solidFill>
                  <a:srgbClr val="FFFFFF"/>
                </a:solidFill>
                <a:latin typeface="+mn-lt"/>
                <a:ea typeface="+mn-ea"/>
                <a:cs typeface="+mn-cs"/>
              </a:defRPr>
            </a:lvl7pPr>
            <a:lvl8pPr marL="3429000" lvl="7" indent="-228600" algn="ctr" defTabSz="914400" rtl="0" eaLnBrk="1" latinLnBrk="0" hangingPunct="1">
              <a:lnSpc>
                <a:spcPct val="90%"/>
              </a:lnSpc>
              <a:spcBef>
                <a:spcPts val="0"/>
              </a:spcBef>
              <a:buClr>
                <a:srgbClr val="FFFFFF"/>
              </a:buClr>
              <a:buSzPct val="100%"/>
              <a:buFont typeface="Arial"/>
              <a:buNone/>
              <a:defRPr sz="2400" b="1" kern="1200">
                <a:solidFill>
                  <a:srgbClr val="FFFFFF"/>
                </a:solidFill>
                <a:latin typeface="+mn-lt"/>
                <a:ea typeface="+mn-ea"/>
                <a:cs typeface="+mn-cs"/>
              </a:defRPr>
            </a:lvl8pPr>
            <a:lvl9pPr marL="3886200" lvl="8" indent="-228600" algn="ctr" defTabSz="914400" rtl="0" eaLnBrk="1" latinLnBrk="0" hangingPunct="1">
              <a:lnSpc>
                <a:spcPct val="90%"/>
              </a:lnSpc>
              <a:spcBef>
                <a:spcPts val="0"/>
              </a:spcBef>
              <a:buClr>
                <a:srgbClr val="FFFFFF"/>
              </a:buClr>
              <a:buSzPct val="100%"/>
              <a:buFont typeface="Arial"/>
              <a:buNone/>
              <a:defRPr sz="2400" b="1" kern="1200">
                <a:solidFill>
                  <a:srgbClr val="FFFFFF"/>
                </a:solidFill>
                <a:latin typeface="+mn-lt"/>
                <a:ea typeface="+mn-ea"/>
                <a:cs typeface="+mn-cs"/>
              </a:defRPr>
            </a:lvl9pPr>
          </a:lstStyle>
          <a:p>
            <a:r>
              <a:rPr lang="en-US" dirty="0"/>
              <a:t>Date  : Sept,2023</a:t>
            </a:r>
          </a:p>
          <a:p>
            <a:r>
              <a:rPr lang="en-US" dirty="0"/>
              <a:t>Version : 3.0</a:t>
            </a:r>
          </a:p>
          <a:p>
            <a:endParaRPr lang="en-US" dirty="0"/>
          </a:p>
        </p:txBody>
      </p:sp>
    </p:spTree>
    <p:extLst>
      <p:ext uri="{BB962C8B-B14F-4D97-AF65-F5344CB8AC3E}">
        <p14:creationId xmlns:p14="http://schemas.microsoft.com/office/powerpoint/2010/main" val="1944631001"/>
      </p:ext>
    </p:extLst>
  </p:cSld>
  <p:clrMapOvr>
    <a:masterClrMapping/>
  </p:clrMapOvr>
</p:sld>
</file>

<file path=ppt/slides/slide10.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228599" y="229391"/>
            <a:ext cx="8273955" cy="457200"/>
          </a:xfrm>
        </p:spPr>
        <p:txBody>
          <a:bodyPr>
            <a:noAutofit/>
          </a:bodyPr>
          <a:lstStyle/>
          <a:p>
            <a:r>
              <a:rPr lang="en-IN" sz="2400" b="1" dirty="0">
                <a:solidFill>
                  <a:srgbClr val="FF0066"/>
                </a:solidFill>
                <a:latin typeface="+mj-lt"/>
                <a:ea typeface="+mj-ea"/>
                <a:cs typeface="+mj-cs"/>
              </a:rPr>
              <a:t>Mobile Device Development – OEM &amp; Chipset Vendor Support </a:t>
            </a:r>
          </a:p>
        </p:txBody>
      </p:sp>
      <p:pic>
        <p:nvPicPr>
          <p:cNvPr id="15" name="Picture 14"/>
          <p:cNvPicPr>
            <a:picLocks noChangeAspect="1"/>
          </p:cNvPicPr>
          <p:nvPr/>
        </p:nvPicPr>
        <p:blipFill>
          <a:blip r:embed="rId2"/>
          <a:stretch>
            <a:fillRect/>
          </a:stretch>
        </p:blipFill>
        <p:spPr>
          <a:xfrm>
            <a:off x="450740" y="1412776"/>
            <a:ext cx="1114425" cy="923330"/>
          </a:xfrm>
          <a:prstGeom prst="rect">
            <a:avLst/>
          </a:prstGeom>
        </p:spPr>
      </p:pic>
      <p:sp>
        <p:nvSpPr>
          <p:cNvPr id="16" name="Right Arrow 15"/>
          <p:cNvSpPr/>
          <p:nvPr/>
        </p:nvSpPr>
        <p:spPr>
          <a:xfrm>
            <a:off x="475928" y="921415"/>
            <a:ext cx="8560568" cy="484632"/>
          </a:xfrm>
          <a:prstGeom prst="rightArrow">
            <a:avLst/>
          </a:prstGeom>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US" dirty="0"/>
              <a:t>A TYPICAL VALUE CHAIN – MOBILE DEVICE DEVELOPMENT</a:t>
            </a:r>
          </a:p>
        </p:txBody>
      </p:sp>
      <p:sp>
        <p:nvSpPr>
          <p:cNvPr id="17" name="TextBox 16"/>
          <p:cNvSpPr txBox="1"/>
          <p:nvPr/>
        </p:nvSpPr>
        <p:spPr>
          <a:xfrm>
            <a:off x="1547665" y="1412776"/>
            <a:ext cx="360040" cy="923330"/>
          </a:xfrm>
          <a:prstGeom prst="rect">
            <a:avLst/>
          </a:prstGeom>
          <a:solidFill>
            <a:schemeClr val="accent3">
              <a:lumMod val="40%"/>
              <a:lumOff val="60%"/>
            </a:schemeClr>
          </a:solidFill>
        </p:spPr>
        <p:txBody>
          <a:bodyPr wrap="square" rtlCol="0">
            <a:spAutoFit/>
          </a:bodyPr>
          <a:lstStyle/>
          <a:p>
            <a:r>
              <a:rPr lang="en-US" dirty="0"/>
              <a:t>ES</a:t>
            </a:r>
          </a:p>
          <a:p>
            <a:endParaRPr lang="en-US" dirty="0"/>
          </a:p>
        </p:txBody>
      </p:sp>
      <p:sp>
        <p:nvSpPr>
          <p:cNvPr id="18" name="TextBox 17"/>
          <p:cNvSpPr txBox="1"/>
          <p:nvPr/>
        </p:nvSpPr>
        <p:spPr>
          <a:xfrm>
            <a:off x="1979712" y="1412776"/>
            <a:ext cx="2232247" cy="923330"/>
          </a:xfrm>
          <a:prstGeom prst="rect">
            <a:avLst/>
          </a:prstGeom>
          <a:solidFill>
            <a:schemeClr val="accent3">
              <a:lumMod val="60%"/>
              <a:lumOff val="40%"/>
            </a:schemeClr>
          </a:solidFill>
        </p:spPr>
        <p:txBody>
          <a:bodyPr wrap="square" rtlCol="0">
            <a:spAutoFit/>
          </a:bodyPr>
          <a:lstStyle/>
          <a:p>
            <a:pPr algn="ctr"/>
            <a:r>
              <a:rPr lang="en-US" dirty="0"/>
              <a:t>EVAL - Commercial Quality standard</a:t>
            </a:r>
          </a:p>
          <a:p>
            <a:endParaRPr lang="en-US" dirty="0"/>
          </a:p>
        </p:txBody>
      </p:sp>
      <p:sp>
        <p:nvSpPr>
          <p:cNvPr id="19" name="TextBox 18"/>
          <p:cNvSpPr txBox="1"/>
          <p:nvPr/>
        </p:nvSpPr>
        <p:spPr>
          <a:xfrm>
            <a:off x="4283968" y="1412776"/>
            <a:ext cx="2160240" cy="923330"/>
          </a:xfrm>
          <a:prstGeom prst="rect">
            <a:avLst/>
          </a:prstGeom>
          <a:solidFill>
            <a:schemeClr val="accent3">
              <a:lumMod val="75%"/>
              <a:alpha val="78%"/>
            </a:schemeClr>
          </a:solidFill>
        </p:spPr>
        <p:txBody>
          <a:bodyPr wrap="square" rtlCol="0">
            <a:spAutoFit/>
          </a:bodyPr>
          <a:lstStyle/>
          <a:p>
            <a:pPr algn="ctr"/>
            <a:endParaRPr lang="en-US" dirty="0"/>
          </a:p>
          <a:p>
            <a:pPr algn="ctr"/>
            <a:r>
              <a:rPr lang="en-US" dirty="0"/>
              <a:t>OEM </a:t>
            </a:r>
            <a:r>
              <a:rPr lang="en-US" dirty="0" err="1"/>
              <a:t>Productization</a:t>
            </a:r>
            <a:endParaRPr lang="en-US" dirty="0"/>
          </a:p>
          <a:p>
            <a:pPr algn="ctr"/>
            <a:r>
              <a:rPr lang="en-US" dirty="0"/>
              <a:t> Phase</a:t>
            </a:r>
          </a:p>
        </p:txBody>
      </p:sp>
      <p:sp>
        <p:nvSpPr>
          <p:cNvPr id="20" name="TextBox 19"/>
          <p:cNvSpPr txBox="1"/>
          <p:nvPr/>
        </p:nvSpPr>
        <p:spPr>
          <a:xfrm>
            <a:off x="6516216" y="1412776"/>
            <a:ext cx="1504148" cy="923330"/>
          </a:xfrm>
          <a:prstGeom prst="rect">
            <a:avLst/>
          </a:prstGeom>
          <a:solidFill>
            <a:schemeClr val="accent3">
              <a:lumMod val="75%"/>
            </a:schemeClr>
          </a:solidFill>
        </p:spPr>
        <p:txBody>
          <a:bodyPr wrap="square" rtlCol="0">
            <a:spAutoFit/>
          </a:bodyPr>
          <a:lstStyle/>
          <a:p>
            <a:pPr algn="ctr"/>
            <a:endParaRPr lang="en-US" dirty="0"/>
          </a:p>
          <a:p>
            <a:pPr algn="ctr"/>
            <a:r>
              <a:rPr lang="en-US" dirty="0"/>
              <a:t>Operator</a:t>
            </a:r>
          </a:p>
          <a:p>
            <a:pPr algn="ctr"/>
            <a:r>
              <a:rPr lang="en-US" dirty="0"/>
              <a:t>Acceptance</a:t>
            </a:r>
          </a:p>
        </p:txBody>
      </p:sp>
      <p:sp>
        <p:nvSpPr>
          <p:cNvPr id="21" name="TextBox 20"/>
          <p:cNvSpPr txBox="1"/>
          <p:nvPr/>
        </p:nvSpPr>
        <p:spPr>
          <a:xfrm>
            <a:off x="8164380" y="1412776"/>
            <a:ext cx="872116" cy="954107"/>
          </a:xfrm>
          <a:prstGeom prst="rect">
            <a:avLst/>
          </a:prstGeom>
          <a:solidFill>
            <a:schemeClr val="accent3">
              <a:lumMod val="75%"/>
            </a:schemeClr>
          </a:solidFill>
        </p:spPr>
        <p:txBody>
          <a:bodyPr wrap="square" rtlCol="0">
            <a:spAutoFit/>
          </a:bodyPr>
          <a:lstStyle>
            <a:defPPr marR="0" lvl="0" algn="l" rtl="0">
              <a:lnSpc>
                <a:spcPct val="100%"/>
              </a:lnSpc>
              <a:spcBef>
                <a:spcPts val="0"/>
              </a:spcBef>
              <a:spcAft>
                <a:spcPts val="0"/>
              </a:spcAft>
            </a:defPPr>
            <a:lvl1pPr algn="ctr"/>
          </a:lstStyle>
          <a:p>
            <a:endParaRPr lang="en-US" dirty="0"/>
          </a:p>
          <a:p>
            <a:r>
              <a:rPr lang="en-US" dirty="0"/>
              <a:t>MR</a:t>
            </a:r>
          </a:p>
          <a:p>
            <a:endParaRPr lang="en-US" dirty="0"/>
          </a:p>
          <a:p>
            <a:endParaRPr lang="en-US" dirty="0"/>
          </a:p>
        </p:txBody>
      </p:sp>
      <p:sp>
        <p:nvSpPr>
          <p:cNvPr id="22" name="TextBox 21"/>
          <p:cNvSpPr txBox="1"/>
          <p:nvPr/>
        </p:nvSpPr>
        <p:spPr>
          <a:xfrm>
            <a:off x="453506" y="2495918"/>
            <a:ext cx="1454199" cy="1200329"/>
          </a:xfrm>
          <a:prstGeom prst="rect">
            <a:avLst/>
          </a:prstGeom>
          <a:solidFill>
            <a:schemeClr val="accent4">
              <a:lumMod val="20%"/>
              <a:lumOff val="80%"/>
            </a:schemeClr>
          </a:solidFill>
        </p:spPr>
        <p:txBody>
          <a:bodyPr wrap="square" rtlCol="0">
            <a:spAutoFit/>
          </a:bodyPr>
          <a:lstStyle/>
          <a:p>
            <a:pPr algn="ctr"/>
            <a:endParaRPr lang="en-US" dirty="0"/>
          </a:p>
          <a:p>
            <a:pPr algn="ctr"/>
            <a:r>
              <a:rPr lang="en-US" dirty="0"/>
              <a:t>Chipset </a:t>
            </a:r>
          </a:p>
          <a:p>
            <a:pPr algn="ctr"/>
            <a:r>
              <a:rPr lang="en-US" dirty="0"/>
              <a:t>VENDOR</a:t>
            </a:r>
          </a:p>
          <a:p>
            <a:endParaRPr lang="en-US" dirty="0"/>
          </a:p>
        </p:txBody>
      </p:sp>
      <p:sp>
        <p:nvSpPr>
          <p:cNvPr id="23" name="TextBox 22"/>
          <p:cNvSpPr txBox="1"/>
          <p:nvPr/>
        </p:nvSpPr>
        <p:spPr>
          <a:xfrm>
            <a:off x="2037681" y="2492896"/>
            <a:ext cx="2246286" cy="1200329"/>
          </a:xfrm>
          <a:prstGeom prst="rect">
            <a:avLst/>
          </a:prstGeom>
          <a:solidFill>
            <a:schemeClr val="accent4">
              <a:lumMod val="20%"/>
              <a:lumOff val="80%"/>
            </a:schemeClr>
          </a:solidFill>
        </p:spPr>
        <p:txBody>
          <a:bodyPr wrap="square" rtlCol="0">
            <a:spAutoFit/>
          </a:bodyPr>
          <a:lstStyle/>
          <a:p>
            <a:pPr algn="ctr"/>
            <a:endParaRPr lang="en-US" dirty="0"/>
          </a:p>
          <a:p>
            <a:pPr algn="ctr"/>
            <a:r>
              <a:rPr lang="en-US" dirty="0"/>
              <a:t>OEM &amp; Chipset</a:t>
            </a:r>
          </a:p>
          <a:p>
            <a:pPr algn="ctr"/>
            <a:r>
              <a:rPr lang="en-US" dirty="0"/>
              <a:t>Joint Effort</a:t>
            </a:r>
          </a:p>
          <a:p>
            <a:endParaRPr lang="en-US" dirty="0"/>
          </a:p>
        </p:txBody>
      </p:sp>
      <p:sp>
        <p:nvSpPr>
          <p:cNvPr id="24" name="TextBox 23"/>
          <p:cNvSpPr txBox="1"/>
          <p:nvPr/>
        </p:nvSpPr>
        <p:spPr>
          <a:xfrm>
            <a:off x="4355976" y="2492896"/>
            <a:ext cx="2102271" cy="1200329"/>
          </a:xfrm>
          <a:prstGeom prst="rect">
            <a:avLst/>
          </a:prstGeom>
          <a:solidFill>
            <a:schemeClr val="accent4">
              <a:lumMod val="40%"/>
              <a:lumOff val="60%"/>
            </a:schemeClr>
          </a:solidFill>
        </p:spPr>
        <p:txBody>
          <a:bodyPr wrap="square" rtlCol="0">
            <a:spAutoFit/>
          </a:bodyPr>
          <a:lstStyle/>
          <a:p>
            <a:pPr algn="ctr"/>
            <a:r>
              <a:rPr lang="en-US" dirty="0"/>
              <a:t>OEM Drives&amp;</a:t>
            </a:r>
          </a:p>
          <a:p>
            <a:pPr algn="ctr"/>
            <a:r>
              <a:rPr lang="en-US" dirty="0"/>
              <a:t>Chipset Vendor Supports</a:t>
            </a:r>
          </a:p>
          <a:p>
            <a:pPr algn="ctr"/>
            <a:endParaRPr lang="en-US" dirty="0"/>
          </a:p>
        </p:txBody>
      </p:sp>
      <p:sp>
        <p:nvSpPr>
          <p:cNvPr id="25" name="TextBox 24"/>
          <p:cNvSpPr txBox="1"/>
          <p:nvPr/>
        </p:nvSpPr>
        <p:spPr>
          <a:xfrm>
            <a:off x="6516216" y="2517913"/>
            <a:ext cx="1428801" cy="1200329"/>
          </a:xfrm>
          <a:prstGeom prst="rect">
            <a:avLst/>
          </a:prstGeom>
          <a:solidFill>
            <a:schemeClr val="accent4">
              <a:lumMod val="40%"/>
              <a:lumOff val="60%"/>
            </a:schemeClr>
          </a:solidFill>
        </p:spPr>
        <p:txBody>
          <a:bodyPr wrap="square" rtlCol="0">
            <a:spAutoFit/>
          </a:bodyPr>
          <a:lstStyle/>
          <a:p>
            <a:pPr algn="ctr"/>
            <a:r>
              <a:rPr lang="en-US" dirty="0"/>
              <a:t>Operator</a:t>
            </a:r>
          </a:p>
          <a:p>
            <a:pPr algn="ctr"/>
            <a:r>
              <a:rPr lang="en-US" dirty="0"/>
              <a:t>Compliance</a:t>
            </a:r>
          </a:p>
          <a:p>
            <a:pPr algn="ctr"/>
            <a:r>
              <a:rPr lang="en-US" dirty="0"/>
              <a:t>&amp; PROCESS</a:t>
            </a:r>
          </a:p>
          <a:p>
            <a:pPr algn="ctr"/>
            <a:endParaRPr lang="en-US" dirty="0"/>
          </a:p>
        </p:txBody>
      </p:sp>
      <p:sp>
        <p:nvSpPr>
          <p:cNvPr id="26" name="TextBox 25"/>
          <p:cNvSpPr txBox="1"/>
          <p:nvPr/>
        </p:nvSpPr>
        <p:spPr>
          <a:xfrm>
            <a:off x="7973793" y="2492896"/>
            <a:ext cx="1115616" cy="1200329"/>
          </a:xfrm>
          <a:prstGeom prst="rect">
            <a:avLst/>
          </a:prstGeom>
          <a:solidFill>
            <a:schemeClr val="accent4">
              <a:lumMod val="60%"/>
              <a:lumOff val="40%"/>
              <a:alpha val="81%"/>
            </a:schemeClr>
          </a:solidFill>
        </p:spPr>
        <p:txBody>
          <a:bodyPr wrap="square" rtlCol="0">
            <a:spAutoFit/>
          </a:bodyPr>
          <a:lstStyle/>
          <a:p>
            <a:pPr algn="ctr"/>
            <a:endParaRPr lang="en-US" dirty="0"/>
          </a:p>
          <a:p>
            <a:pPr algn="ctr"/>
            <a:r>
              <a:rPr lang="en-US" dirty="0"/>
              <a:t>SALES </a:t>
            </a:r>
          </a:p>
          <a:p>
            <a:pPr algn="ctr"/>
            <a:r>
              <a:rPr lang="en-US" dirty="0"/>
              <a:t>CHANNEL</a:t>
            </a:r>
          </a:p>
          <a:p>
            <a:pPr algn="ctr"/>
            <a:endParaRPr lang="en-US" dirty="0"/>
          </a:p>
        </p:txBody>
      </p:sp>
      <p:cxnSp>
        <p:nvCxnSpPr>
          <p:cNvPr id="28" name="Straight Connector 27"/>
          <p:cNvCxnSpPr/>
          <p:nvPr/>
        </p:nvCxnSpPr>
        <p:spPr>
          <a:xfrm>
            <a:off x="228600" y="2420888"/>
            <a:ext cx="8839200" cy="0"/>
          </a:xfrm>
          <a:prstGeom prst="line">
            <a:avLst/>
          </a:prstGeom>
        </p:spPr>
        <p:style>
          <a:lnRef idx="1">
            <a:schemeClr val="dk1"/>
          </a:lnRef>
          <a:fillRef idx="0">
            <a:schemeClr val="dk1"/>
          </a:fillRef>
          <a:effectRef idx="0">
            <a:schemeClr val="dk1"/>
          </a:effectRef>
          <a:fontRef idx="minor">
            <a:schemeClr val="tx1"/>
          </a:fontRef>
        </p:style>
      </p:cxnSp>
      <p:sp>
        <p:nvSpPr>
          <p:cNvPr id="3" name="Rectangle 2"/>
          <p:cNvSpPr/>
          <p:nvPr/>
        </p:nvSpPr>
        <p:spPr>
          <a:xfrm>
            <a:off x="450740" y="3801618"/>
            <a:ext cx="8585756" cy="441515"/>
          </a:xfrm>
          <a:prstGeom prst="rect">
            <a:avLst/>
          </a:prstGeom>
          <a:solidFill>
            <a:schemeClr val="accent5">
              <a:lumMod val="20%"/>
              <a:lumOff val="80%"/>
            </a:schemeClr>
          </a:solidFill>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Nortcele</a:t>
            </a:r>
            <a:r>
              <a:rPr lang="en-US" sz="2400" dirty="0">
                <a:solidFill>
                  <a:schemeClr val="tx1"/>
                </a:solidFill>
              </a:rPr>
              <a:t> Systems Offerings</a:t>
            </a:r>
          </a:p>
        </p:txBody>
      </p:sp>
      <p:sp>
        <p:nvSpPr>
          <p:cNvPr id="27" name="TextBox 26"/>
          <p:cNvSpPr txBox="1"/>
          <p:nvPr/>
        </p:nvSpPr>
        <p:spPr>
          <a:xfrm>
            <a:off x="450738" y="4326509"/>
            <a:ext cx="2811077" cy="1569660"/>
          </a:xfrm>
          <a:prstGeom prst="rect">
            <a:avLst/>
          </a:prstGeom>
          <a:solidFill>
            <a:schemeClr val="accent1">
              <a:lumMod val="75%"/>
            </a:schemeClr>
          </a:solidFill>
          <a:ln>
            <a:solidFill>
              <a:schemeClr val="accent1">
                <a:shade val="50%"/>
              </a:schemeClr>
            </a:solidFill>
          </a:ln>
        </p:spPr>
        <p:txBody>
          <a:bodyPr wrap="square" rtlCol="0">
            <a:spAutoFit/>
          </a:bodyPr>
          <a:lstStyle/>
          <a:p>
            <a:pPr marL="95250" indent="-95250">
              <a:buFont typeface="Arial" panose="020B0604020202020204" pitchFamily="34" charset="0"/>
              <a:buChar char="•"/>
            </a:pPr>
            <a:r>
              <a:rPr lang="en-US" sz="1600" dirty="0">
                <a:solidFill>
                  <a:schemeClr val="bg1"/>
                </a:solidFill>
              </a:rPr>
              <a:t>Device Definition</a:t>
            </a:r>
          </a:p>
          <a:p>
            <a:pPr marL="95250" indent="-95250">
              <a:buFont typeface="Arial" panose="020B0604020202020204" pitchFamily="34" charset="0"/>
              <a:buChar char="•"/>
            </a:pPr>
            <a:r>
              <a:rPr lang="en-US" sz="1600" dirty="0">
                <a:solidFill>
                  <a:schemeClr val="bg1"/>
                </a:solidFill>
              </a:rPr>
              <a:t>Chipset Evaluation &amp; Selection</a:t>
            </a:r>
          </a:p>
          <a:p>
            <a:pPr marL="95250" indent="-95250">
              <a:buFont typeface="Arial" panose="020B0604020202020204" pitchFamily="34" charset="0"/>
              <a:buChar char="•"/>
            </a:pPr>
            <a:r>
              <a:rPr lang="en-US" sz="1600" dirty="0">
                <a:solidFill>
                  <a:schemeClr val="bg1"/>
                </a:solidFill>
              </a:rPr>
              <a:t>Peripheral selection</a:t>
            </a:r>
          </a:p>
          <a:p>
            <a:pPr marL="95250" indent="-95250">
              <a:buFont typeface="Arial" panose="020B0604020202020204" pitchFamily="34" charset="0"/>
              <a:buChar char="•"/>
            </a:pPr>
            <a:r>
              <a:rPr lang="en-US" sz="1600" dirty="0">
                <a:solidFill>
                  <a:schemeClr val="bg1"/>
                </a:solidFill>
              </a:rPr>
              <a:t>Hardware Integration</a:t>
            </a:r>
          </a:p>
          <a:p>
            <a:pPr marL="95250" indent="-95250">
              <a:buFont typeface="Arial" panose="020B0604020202020204" pitchFamily="34" charset="0"/>
              <a:buChar char="•"/>
            </a:pPr>
            <a:r>
              <a:rPr lang="en-US" sz="1600" dirty="0">
                <a:solidFill>
                  <a:schemeClr val="bg1"/>
                </a:solidFill>
              </a:rPr>
              <a:t>PCB Design/Board Design</a:t>
            </a:r>
            <a:r>
              <a:rPr lang="en-US" sz="1600" dirty="0"/>
              <a:t> .</a:t>
            </a:r>
            <a:endParaRPr lang="en-US" dirty="0"/>
          </a:p>
        </p:txBody>
      </p:sp>
      <p:sp>
        <p:nvSpPr>
          <p:cNvPr id="29" name="TextBox 28"/>
          <p:cNvSpPr txBox="1"/>
          <p:nvPr/>
        </p:nvSpPr>
        <p:spPr>
          <a:xfrm>
            <a:off x="3405811" y="4326509"/>
            <a:ext cx="2762975" cy="1569660"/>
          </a:xfrm>
          <a:prstGeom prst="rect">
            <a:avLst/>
          </a:prstGeom>
          <a:solidFill>
            <a:schemeClr val="accent2">
              <a:lumMod val="75%"/>
            </a:schemeClr>
          </a:solidFill>
          <a:ln>
            <a:solidFill>
              <a:schemeClr val="accent1">
                <a:shade val="50%"/>
              </a:schemeClr>
            </a:solidFill>
          </a:ln>
        </p:spPr>
        <p:txBody>
          <a:bodyPr wrap="square" rtlCol="0">
            <a:spAutoFit/>
          </a:bodyPr>
          <a:lstStyle/>
          <a:p>
            <a:pPr marL="95250" indent="-95250">
              <a:buFont typeface="Arial" panose="020B0604020202020204" pitchFamily="34" charset="0"/>
              <a:buChar char="•"/>
            </a:pPr>
            <a:r>
              <a:rPr lang="en-US" sz="1600" dirty="0">
                <a:solidFill>
                  <a:schemeClr val="bg1"/>
                </a:solidFill>
              </a:rPr>
              <a:t>Board Bring Up</a:t>
            </a:r>
          </a:p>
          <a:p>
            <a:pPr marL="95250" indent="-95250">
              <a:buFont typeface="Arial" panose="020B0604020202020204" pitchFamily="34" charset="0"/>
              <a:buChar char="•"/>
            </a:pPr>
            <a:r>
              <a:rPr lang="en-US" sz="1600" dirty="0">
                <a:solidFill>
                  <a:schemeClr val="bg1"/>
                </a:solidFill>
              </a:rPr>
              <a:t>Peripheral S/W Integration.</a:t>
            </a:r>
          </a:p>
          <a:p>
            <a:pPr marL="95250" indent="-95250">
              <a:buFont typeface="Arial" panose="020B0604020202020204" pitchFamily="34" charset="0"/>
              <a:buChar char="•"/>
            </a:pPr>
            <a:r>
              <a:rPr lang="en-US" sz="1600" dirty="0">
                <a:solidFill>
                  <a:schemeClr val="bg1"/>
                </a:solidFill>
              </a:rPr>
              <a:t>Platform S/W Integration.</a:t>
            </a:r>
          </a:p>
          <a:p>
            <a:pPr marL="95250" indent="-95250">
              <a:buFont typeface="Arial" panose="020B0604020202020204" pitchFamily="34" charset="0"/>
              <a:buChar char="•"/>
            </a:pPr>
            <a:r>
              <a:rPr lang="en-US" sz="1600" dirty="0">
                <a:solidFill>
                  <a:schemeClr val="bg1"/>
                </a:solidFill>
              </a:rPr>
              <a:t>Custom BSP Development</a:t>
            </a:r>
          </a:p>
          <a:p>
            <a:pPr marL="95250" indent="-95250">
              <a:buFont typeface="Arial" panose="020B0604020202020204" pitchFamily="34" charset="0"/>
              <a:buChar char="•"/>
            </a:pPr>
            <a:r>
              <a:rPr lang="en-US" sz="1600" dirty="0">
                <a:solidFill>
                  <a:schemeClr val="bg1"/>
                </a:solidFill>
              </a:rPr>
              <a:t>Custom Device Integration</a:t>
            </a:r>
          </a:p>
          <a:p>
            <a:pPr marL="95250" indent="-95250">
              <a:buFont typeface="Arial" panose="020B0604020202020204" pitchFamily="34" charset="0"/>
              <a:buChar char="•"/>
            </a:pPr>
            <a:r>
              <a:rPr lang="en-US" sz="1600" dirty="0">
                <a:solidFill>
                  <a:schemeClr val="bg1"/>
                </a:solidFill>
              </a:rPr>
              <a:t>Platform Version Upgrade</a:t>
            </a:r>
            <a:endParaRPr lang="en-US" dirty="0"/>
          </a:p>
        </p:txBody>
      </p:sp>
      <p:sp>
        <p:nvSpPr>
          <p:cNvPr id="30" name="TextBox 29"/>
          <p:cNvSpPr txBox="1"/>
          <p:nvPr/>
        </p:nvSpPr>
        <p:spPr>
          <a:xfrm>
            <a:off x="6294080" y="4348504"/>
            <a:ext cx="2742415" cy="1569660"/>
          </a:xfrm>
          <a:prstGeom prst="rect">
            <a:avLst/>
          </a:prstGeom>
          <a:solidFill>
            <a:schemeClr val="accent6">
              <a:lumMod val="75%"/>
            </a:schemeClr>
          </a:solidFill>
          <a:ln>
            <a:solidFill>
              <a:schemeClr val="accent1">
                <a:shade val="50%"/>
              </a:schemeClr>
            </a:solidFill>
          </a:ln>
        </p:spPr>
        <p:txBody>
          <a:bodyPr wrap="square" rtlCol="0">
            <a:spAutoFit/>
          </a:bodyPr>
          <a:lstStyle/>
          <a:p>
            <a:pPr marL="95250" indent="-95250">
              <a:buFont typeface="Arial" panose="020B0604020202020204" pitchFamily="34" charset="0"/>
              <a:buChar char="•"/>
            </a:pPr>
            <a:r>
              <a:rPr lang="en-US" sz="1600" dirty="0">
                <a:solidFill>
                  <a:schemeClr val="bg1"/>
                </a:solidFill>
              </a:rPr>
              <a:t>Integration/Functional Testing</a:t>
            </a:r>
          </a:p>
          <a:p>
            <a:pPr marL="95250" indent="-95250">
              <a:buFont typeface="Arial" panose="020B0604020202020204" pitchFamily="34" charset="0"/>
              <a:buChar char="•"/>
            </a:pPr>
            <a:r>
              <a:rPr lang="en-US" sz="1600" dirty="0">
                <a:solidFill>
                  <a:schemeClr val="bg1"/>
                </a:solidFill>
              </a:rPr>
              <a:t>Pre-certification Test</a:t>
            </a:r>
          </a:p>
          <a:p>
            <a:pPr marL="95250" indent="-95250">
              <a:buFont typeface="Arial" panose="020B0604020202020204" pitchFamily="34" charset="0"/>
              <a:buChar char="•"/>
            </a:pPr>
            <a:r>
              <a:rPr lang="en-US" sz="1600" dirty="0">
                <a:solidFill>
                  <a:schemeClr val="bg1"/>
                </a:solidFill>
              </a:rPr>
              <a:t>Stress &amp; Robustness </a:t>
            </a:r>
            <a:r>
              <a:rPr lang="en-US" sz="1600" dirty="0" err="1">
                <a:solidFill>
                  <a:schemeClr val="bg1"/>
                </a:solidFill>
              </a:rPr>
              <a:t>testing,KPIs</a:t>
            </a:r>
            <a:r>
              <a:rPr lang="en-US" sz="1600" dirty="0">
                <a:solidFill>
                  <a:schemeClr val="bg1"/>
                </a:solidFill>
              </a:rPr>
              <a:t> &amp; Operator compliances</a:t>
            </a:r>
          </a:p>
        </p:txBody>
      </p:sp>
      <p:sp>
        <p:nvSpPr>
          <p:cNvPr id="4" name="Right Arrow 3"/>
          <p:cNvSpPr/>
          <p:nvPr/>
        </p:nvSpPr>
        <p:spPr>
          <a:xfrm>
            <a:off x="450738" y="5848838"/>
            <a:ext cx="8617062" cy="676507"/>
          </a:xfrm>
          <a:prstGeom prst="rightArrow">
            <a:avLst/>
          </a:prstGeom>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US" sz="1600" b="1" dirty="0"/>
              <a:t>Android/Linux/Windows/RTOS/Any proprietary Platforms</a:t>
            </a:r>
          </a:p>
        </p:txBody>
      </p:sp>
    </p:spTree>
    <p:extLst>
      <p:ext uri="{BB962C8B-B14F-4D97-AF65-F5344CB8AC3E}">
        <p14:creationId xmlns:p14="http://schemas.microsoft.com/office/powerpoint/2010/main" val="2670286523"/>
      </p:ext>
    </p:extLst>
  </p:cSld>
  <p:clrMapOvr>
    <a:masterClrMapping/>
  </p:clrMapOvr>
</p:sld>
</file>

<file path=ppt/slides/slide1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 name="Text Placeholder 1"/>
          <p:cNvSpPr>
            <a:spLocks noGrp="1"/>
          </p:cNvSpPr>
          <p:nvPr>
            <p:ph type="title"/>
          </p:nvPr>
        </p:nvSpPr>
        <p:spPr>
          <a:xfrm>
            <a:off x="375238" y="205619"/>
            <a:ext cx="7941448" cy="607608"/>
          </a:xfrm>
        </p:spPr>
        <p:txBody>
          <a:bodyPr/>
          <a:lstStyle/>
          <a:p>
            <a:pPr>
              <a:lnSpc>
                <a:spcPct val="80%"/>
              </a:lnSpc>
            </a:pPr>
            <a:r>
              <a:rPr lang="en-US" sz="3600" dirty="0"/>
              <a:t>How Do We Work - Engagement Model</a:t>
            </a:r>
            <a:endParaRPr lang="en-IN" sz="3600" dirty="0"/>
          </a:p>
        </p:txBody>
      </p:sp>
      <p:graphicFrame>
        <p:nvGraphicFramePr>
          <p:cNvPr id="13" name="Diagram 12"/>
          <p:cNvGraphicFramePr/>
          <p:nvPr>
            <p:extLst>
              <p:ext uri="{D42A27DB-BD31-4B8C-83A1-F6EECF244321}">
                <p14:modId xmlns:p14="http://schemas.microsoft.com/office/powerpoint/2010/main" val="514477542"/>
              </p:ext>
            </p:extLst>
          </p:nvPr>
        </p:nvGraphicFramePr>
        <p:xfrm>
          <a:off x="558800" y="1397000"/>
          <a:ext cx="8178800" cy="5207000"/>
        </p:xfrm>
        <a:graphic>
          <a:graphicData uri="http://purl.oclc.org/ooxml/drawingml/diagram">
            <dgm:relIds xmlns:dgm="http://purl.oclc.org/ooxml/drawingml/diagram" xmlns:r="http://purl.oclc.org/ooxml/officeDocument/relationships" r:dm="rId2" r:lo="rId3" r:qs="rId4" r:cs="rId5"/>
          </a:graphicData>
        </a:graphic>
      </p:graphicFrame>
    </p:spTree>
    <p:extLst>
      <p:ext uri="{BB962C8B-B14F-4D97-AF65-F5344CB8AC3E}">
        <p14:creationId xmlns:p14="http://schemas.microsoft.com/office/powerpoint/2010/main" val="236449025"/>
      </p:ext>
    </p:extLst>
  </p:cSld>
  <p:clrMapOvr>
    <a:masterClrMapping/>
  </p:clrMapOvr>
</p:sld>
</file>

<file path=ppt/slides/slide1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10" name="Rectangle 9"/>
          <p:cNvSpPr/>
          <p:nvPr/>
        </p:nvSpPr>
        <p:spPr>
          <a:xfrm>
            <a:off x="484187" y="1607353"/>
            <a:ext cx="866941" cy="753709"/>
          </a:xfrm>
          <a:prstGeom prst="rect">
            <a:avLst/>
          </a:prstGeom>
          <a:solidFill>
            <a:schemeClr val="bg2">
              <a:lumMod val="75%"/>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600" b="1" i="1" dirty="0"/>
              <a:t>RFP </a:t>
            </a:r>
          </a:p>
          <a:p>
            <a:pPr algn="ctr"/>
            <a:r>
              <a:rPr lang="en-US" sz="1600" b="1" i="1" dirty="0"/>
              <a:t>From client</a:t>
            </a:r>
            <a:endParaRPr lang="en-IN" sz="1600" b="1" i="1" dirty="0"/>
          </a:p>
        </p:txBody>
      </p:sp>
      <p:sp>
        <p:nvSpPr>
          <p:cNvPr id="19" name="Rectangle 18"/>
          <p:cNvSpPr/>
          <p:nvPr/>
        </p:nvSpPr>
        <p:spPr>
          <a:xfrm>
            <a:off x="1879885" y="1594549"/>
            <a:ext cx="1493009" cy="766513"/>
          </a:xfrm>
          <a:prstGeom prst="rect">
            <a:avLst/>
          </a:prstGeom>
          <a:solidFill>
            <a:schemeClr val="accent4">
              <a:lumMod val="40%"/>
              <a:lumOff val="6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600" i="1" dirty="0"/>
              <a:t>Proposal </a:t>
            </a:r>
          </a:p>
          <a:p>
            <a:pPr algn="ctr"/>
            <a:r>
              <a:rPr lang="en-US" sz="1600" i="1" dirty="0"/>
              <a:t>From </a:t>
            </a:r>
            <a:r>
              <a:rPr lang="en-US" sz="1600" i="1" dirty="0" err="1"/>
              <a:t>Nortcele</a:t>
            </a:r>
            <a:endParaRPr lang="en-IN" sz="1600" i="1" dirty="0"/>
          </a:p>
        </p:txBody>
      </p:sp>
      <p:sp>
        <p:nvSpPr>
          <p:cNvPr id="20" name="Rectangle 19"/>
          <p:cNvSpPr/>
          <p:nvPr/>
        </p:nvSpPr>
        <p:spPr>
          <a:xfrm>
            <a:off x="4081669" y="1594550"/>
            <a:ext cx="1493009" cy="766512"/>
          </a:xfrm>
          <a:prstGeom prst="rect">
            <a:avLst/>
          </a:prstGeom>
          <a:solidFill>
            <a:schemeClr val="accent2">
              <a:lumMod val="60%"/>
              <a:lumOff val="4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i="1" dirty="0"/>
              <a:t>Proposal Review by client</a:t>
            </a:r>
          </a:p>
          <a:p>
            <a:pPr algn="ctr"/>
            <a:r>
              <a:rPr lang="en-US" i="1" dirty="0"/>
              <a:t>&amp; </a:t>
            </a:r>
            <a:r>
              <a:rPr lang="en-US" sz="1600" b="1" i="1" dirty="0"/>
              <a:t>rework</a:t>
            </a:r>
            <a:endParaRPr lang="en-IN" sz="1400" b="1" i="1" dirty="0"/>
          </a:p>
        </p:txBody>
      </p:sp>
      <p:sp>
        <p:nvSpPr>
          <p:cNvPr id="21" name="Right Arrow 20"/>
          <p:cNvSpPr/>
          <p:nvPr/>
        </p:nvSpPr>
        <p:spPr>
          <a:xfrm>
            <a:off x="1351128" y="1762970"/>
            <a:ext cx="528757" cy="207634"/>
          </a:xfrm>
          <a:prstGeom prst="rightArrow">
            <a:avLst/>
          </a:prstGeom>
          <a:solidFill>
            <a:schemeClr val="tx1"/>
          </a:solidFill>
          <a:ln>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22" name="Right Arrow 21"/>
          <p:cNvSpPr/>
          <p:nvPr/>
        </p:nvSpPr>
        <p:spPr>
          <a:xfrm>
            <a:off x="3386289" y="1827427"/>
            <a:ext cx="695380" cy="313559"/>
          </a:xfrm>
          <a:prstGeom prst="rightArrow">
            <a:avLst/>
          </a:prstGeom>
          <a:solidFill>
            <a:schemeClr val="tx1"/>
          </a:solidFill>
          <a:ln>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29" name="Title 1"/>
          <p:cNvSpPr>
            <a:spLocks noGrp="1"/>
          </p:cNvSpPr>
          <p:nvPr>
            <p:ph type="title"/>
          </p:nvPr>
        </p:nvSpPr>
        <p:spPr>
          <a:xfrm>
            <a:off x="331694" y="190722"/>
            <a:ext cx="7642411" cy="607608"/>
          </a:xfrm>
        </p:spPr>
        <p:txBody>
          <a:bodyPr lIns="91425" tIns="91425" rIns="91425" bIns="91425" anchor="ctr" anchorCtr="0"/>
          <a:lstStyle/>
          <a:p>
            <a:pPr>
              <a:spcBef>
                <a:spcPts val="0"/>
              </a:spcBef>
            </a:pPr>
            <a:r>
              <a:rPr lang="en-US" sz="4400" dirty="0">
                <a:solidFill>
                  <a:srgbClr val="FF0066"/>
                </a:solidFill>
              </a:rPr>
              <a:t>Engagement Flow- </a:t>
            </a:r>
            <a:r>
              <a:rPr lang="en-US" sz="4400" dirty="0" err="1">
                <a:solidFill>
                  <a:srgbClr val="FF0066"/>
                </a:solidFill>
              </a:rPr>
              <a:t>Nortcele</a:t>
            </a:r>
            <a:endParaRPr lang="en-IN" sz="4400" dirty="0">
              <a:solidFill>
                <a:srgbClr val="FF0066"/>
              </a:solidFill>
            </a:endParaRPr>
          </a:p>
        </p:txBody>
      </p:sp>
      <p:sp>
        <p:nvSpPr>
          <p:cNvPr id="30" name="Rectangle 29"/>
          <p:cNvSpPr/>
          <p:nvPr/>
        </p:nvSpPr>
        <p:spPr>
          <a:xfrm>
            <a:off x="6270058" y="1587348"/>
            <a:ext cx="1493009" cy="766512"/>
          </a:xfrm>
          <a:prstGeom prst="rect">
            <a:avLst/>
          </a:prstGeom>
          <a:solidFill>
            <a:schemeClr val="accent3">
              <a:lumMod val="60%"/>
              <a:lumOff val="4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b="1" i="1" dirty="0"/>
              <a:t>Acceptance &amp; signoff from both parties</a:t>
            </a:r>
            <a:endParaRPr lang="en-IN" sz="1400" b="1" i="1" dirty="0"/>
          </a:p>
        </p:txBody>
      </p:sp>
      <p:sp>
        <p:nvSpPr>
          <p:cNvPr id="32" name="Right Arrow 31"/>
          <p:cNvSpPr/>
          <p:nvPr/>
        </p:nvSpPr>
        <p:spPr>
          <a:xfrm>
            <a:off x="5588073" y="1827427"/>
            <a:ext cx="695380" cy="313559"/>
          </a:xfrm>
          <a:prstGeom prst="rightArrow">
            <a:avLst/>
          </a:prstGeom>
          <a:solidFill>
            <a:schemeClr val="tx1"/>
          </a:solidFill>
          <a:ln>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2" name="Rounded Rectangular Callout 1"/>
          <p:cNvSpPr/>
          <p:nvPr/>
        </p:nvSpPr>
        <p:spPr>
          <a:xfrm>
            <a:off x="1299543" y="3133788"/>
            <a:ext cx="4288530" cy="2543681"/>
          </a:xfrm>
          <a:prstGeom prst="wedgeRoundRectCallout">
            <a:avLst>
              <a:gd name="adj1" fmla="val -14514"/>
              <a:gd name="adj2" fmla="val -79832"/>
              <a:gd name="adj3" fmla="val 16667"/>
            </a:avLst>
          </a:prstGeom>
          <a:solidFill>
            <a:schemeClr val="accent4">
              <a:lumMod val="40%"/>
              <a:lumOff val="6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sz="1600" i="1">
              <a:solidFill>
                <a:schemeClr val="dk1"/>
              </a:solidFill>
            </a:endParaRPr>
          </a:p>
        </p:txBody>
      </p:sp>
      <p:sp>
        <p:nvSpPr>
          <p:cNvPr id="3" name="TextBox 2"/>
          <p:cNvSpPr txBox="1"/>
          <p:nvPr/>
        </p:nvSpPr>
        <p:spPr>
          <a:xfrm>
            <a:off x="1425759" y="3267875"/>
            <a:ext cx="4148919" cy="2246769"/>
          </a:xfrm>
          <a:prstGeom prst="rect">
            <a:avLst/>
          </a:prstGeom>
          <a:noFill/>
        </p:spPr>
        <p:txBody>
          <a:bodyPr wrap="square" rtlCol="0">
            <a:spAutoFit/>
          </a:bodyPr>
          <a:lstStyle/>
          <a:p>
            <a:r>
              <a:rPr lang="en-US" dirty="0" err="1"/>
              <a:t>Nortcele</a:t>
            </a:r>
            <a:r>
              <a:rPr lang="en-US" dirty="0"/>
              <a:t> Proposal will have following information</a:t>
            </a:r>
          </a:p>
          <a:p>
            <a:pPr marL="342900" indent="-342900">
              <a:buFont typeface="+mj-lt"/>
              <a:buAutoNum type="arabicPeriod"/>
            </a:pPr>
            <a:r>
              <a:rPr lang="en-US" dirty="0"/>
              <a:t>Product overview and system details.</a:t>
            </a:r>
          </a:p>
          <a:p>
            <a:pPr marL="342900" indent="-342900">
              <a:buFont typeface="+mj-lt"/>
              <a:buAutoNum type="arabicPeriod"/>
            </a:pPr>
            <a:r>
              <a:rPr lang="en-US" dirty="0"/>
              <a:t>Creation of sub requirements from main requirements</a:t>
            </a:r>
          </a:p>
          <a:p>
            <a:pPr marL="342900" indent="-342900">
              <a:buFont typeface="+mj-lt"/>
              <a:buAutoNum type="arabicPeriod"/>
            </a:pPr>
            <a:r>
              <a:rPr lang="en-US" dirty="0"/>
              <a:t>Work Break down structure.</a:t>
            </a:r>
          </a:p>
          <a:p>
            <a:pPr marL="342900" indent="-342900">
              <a:buFont typeface="+mj-lt"/>
              <a:buAutoNum type="arabicPeriod"/>
            </a:pPr>
            <a:r>
              <a:rPr lang="en-US" dirty="0"/>
              <a:t>Schedule/reporting</a:t>
            </a:r>
          </a:p>
          <a:p>
            <a:pPr marL="342900" indent="-342900">
              <a:buFont typeface="+mj-lt"/>
              <a:buAutoNum type="arabicPeriod"/>
            </a:pPr>
            <a:r>
              <a:rPr lang="en-US" dirty="0"/>
              <a:t>SPOC/Meeting details</a:t>
            </a:r>
          </a:p>
          <a:p>
            <a:pPr marL="342900" indent="-342900">
              <a:buFont typeface="+mj-lt"/>
              <a:buAutoNum type="arabicPeriod"/>
            </a:pPr>
            <a:r>
              <a:rPr lang="en-US" dirty="0"/>
              <a:t>Resource Requirement</a:t>
            </a:r>
          </a:p>
          <a:p>
            <a:pPr marL="342900" indent="-342900">
              <a:buFont typeface="+mj-lt"/>
              <a:buAutoNum type="arabicPeriod"/>
            </a:pPr>
            <a:r>
              <a:rPr lang="en-US" dirty="0"/>
              <a:t>Milestone based payment schedule</a:t>
            </a:r>
          </a:p>
          <a:p>
            <a:pPr marL="342900" indent="-342900">
              <a:buFont typeface="+mj-lt"/>
              <a:buAutoNum type="arabicPeriod"/>
            </a:pPr>
            <a:r>
              <a:rPr lang="en-US" dirty="0"/>
              <a:t>Risk/Assumption/Dependencies</a:t>
            </a:r>
            <a:endParaRPr lang="en-IN" dirty="0"/>
          </a:p>
        </p:txBody>
      </p:sp>
    </p:spTree>
    <p:extLst>
      <p:ext uri="{BB962C8B-B14F-4D97-AF65-F5344CB8AC3E}">
        <p14:creationId xmlns:p14="http://schemas.microsoft.com/office/powerpoint/2010/main" val="2508445201"/>
      </p:ext>
    </p:extLst>
  </p:cSld>
  <p:clrMapOvr>
    <a:masterClrMapping/>
  </p:clrMapOvr>
</p:sld>
</file>

<file path=ppt/slides/slide1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744" y="1094282"/>
            <a:ext cx="8531657" cy="5763717"/>
          </a:xfrm>
          <a:noFill/>
        </p:spPr>
        <p:txBody>
          <a:bodyPr lIns="0" tIns="0" rIns="0" anchor="t" anchorCtr="0"/>
          <a:lstStyle/>
          <a:p>
            <a:r>
              <a:rPr lang="en-US" sz="4400" dirty="0"/>
              <a:t>Location </a:t>
            </a:r>
            <a:br>
              <a:rPr lang="en-US" sz="4800" dirty="0"/>
            </a:br>
            <a:r>
              <a:rPr lang="en-US" sz="4800" dirty="0"/>
              <a:t>    </a:t>
            </a:r>
            <a:r>
              <a:rPr lang="en-US" sz="2800" dirty="0"/>
              <a:t>#92, </a:t>
            </a:r>
            <a:r>
              <a:rPr lang="en-US" sz="2800" dirty="0" err="1"/>
              <a:t>Ist</a:t>
            </a:r>
            <a:r>
              <a:rPr lang="en-US" sz="2800" dirty="0"/>
              <a:t> Floor, Natraj building, Near SNS Arcade,        </a:t>
            </a:r>
            <a:br>
              <a:rPr lang="en-US" sz="2800" dirty="0"/>
            </a:br>
            <a:r>
              <a:rPr lang="en-US" sz="2800" dirty="0"/>
              <a:t>       </a:t>
            </a:r>
            <a:r>
              <a:rPr lang="en-US" sz="2800" dirty="0" err="1"/>
              <a:t>Konnena</a:t>
            </a:r>
            <a:r>
              <a:rPr lang="en-US" sz="2800" dirty="0"/>
              <a:t> , Old Airport Road, Bangalore 560017</a:t>
            </a:r>
            <a:br>
              <a:rPr lang="en-US" sz="2800" dirty="0"/>
            </a:br>
            <a:r>
              <a:rPr lang="en-US" sz="2800" dirty="0"/>
              <a:t>       </a:t>
            </a:r>
            <a:r>
              <a:rPr lang="en-US" sz="2800" dirty="0">
                <a:hlinkClick r:id="rId2"/>
              </a:rPr>
              <a:t>www.nortcele.in</a:t>
            </a:r>
            <a:br>
              <a:rPr lang="en-US" sz="2800" dirty="0"/>
            </a:br>
            <a:r>
              <a:rPr lang="en-US" sz="4800" dirty="0"/>
              <a:t>Contacts</a:t>
            </a:r>
            <a:br>
              <a:rPr lang="en-US" sz="2800" dirty="0"/>
            </a:br>
            <a:br>
              <a:rPr lang="en-US" sz="2800" dirty="0"/>
            </a:br>
            <a:br>
              <a:rPr lang="en-US" sz="2800" dirty="0"/>
            </a:br>
            <a:endParaRPr lang="en-IN" dirty="0"/>
          </a:p>
        </p:txBody>
      </p:sp>
      <p:sp>
        <p:nvSpPr>
          <p:cNvPr id="4" name="Title 1"/>
          <p:cNvSpPr txBox="1">
            <a:spLocks/>
          </p:cNvSpPr>
          <p:nvPr/>
        </p:nvSpPr>
        <p:spPr>
          <a:xfrm>
            <a:off x="350745" y="289983"/>
            <a:ext cx="7688355" cy="607608"/>
          </a:xfrm>
          <a:prstGeom prst="rect">
            <a:avLst/>
          </a:prstGeom>
        </p:spPr>
        <p:txBody>
          <a:bodyPr anchor="b"/>
          <a:lstStyle>
            <a:lvl1pPr algn="l" defTabSz="914400" rtl="0" eaLnBrk="1" latinLnBrk="0" hangingPunct="1">
              <a:lnSpc>
                <a:spcPct val="90%"/>
              </a:lnSpc>
              <a:spcBef>
                <a:spcPct val="0%"/>
              </a:spcBef>
              <a:buNone/>
              <a:defRPr sz="6000" kern="1200">
                <a:solidFill>
                  <a:schemeClr val="tx1"/>
                </a:solidFill>
                <a:latin typeface="+mj-lt"/>
                <a:ea typeface="+mj-ea"/>
                <a:cs typeface="+mj-cs"/>
              </a:defRPr>
            </a:lvl1pPr>
          </a:lstStyle>
          <a:p>
            <a:r>
              <a:rPr lang="en-US" sz="4400" dirty="0"/>
              <a:t> Contact us</a:t>
            </a:r>
          </a:p>
        </p:txBody>
      </p:sp>
      <p:sp>
        <p:nvSpPr>
          <p:cNvPr id="17" name="Rectangle 16">
            <a:extLst>
              <a:ext uri="{FF2B5EF4-FFF2-40B4-BE49-F238E27FC236}">
                <a16:creationId xmlns:a16="http://schemas.microsoft.com/office/drawing/2014/main" id="{402D79B5-8121-4907-B22C-E63DC0B719C3}"/>
              </a:ext>
            </a:extLst>
          </p:cNvPr>
          <p:cNvSpPr/>
          <p:nvPr/>
        </p:nvSpPr>
        <p:spPr>
          <a:xfrm>
            <a:off x="2707945" y="3706483"/>
            <a:ext cx="4415157" cy="2861534"/>
          </a:xfrm>
          <a:prstGeom prst="rect">
            <a:avLst/>
          </a:prstGeom>
          <a:solidFill>
            <a:schemeClr val="accent1"/>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6" descr="https://thesingingelf.co.uk/wp-content/uploads/2020/06/mobile-symbol-14-300x300.png">
            <a:extLst>
              <a:ext uri="{FF2B5EF4-FFF2-40B4-BE49-F238E27FC236}">
                <a16:creationId xmlns:a16="http://schemas.microsoft.com/office/drawing/2014/main" id="{2FD302EA-BE5C-4609-A2CD-1A99A398F7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6301" y="4620766"/>
            <a:ext cx="512428" cy="61815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Blue Email Symbol Illustration 17303835 - Megapixl">
            <a:extLst>
              <a:ext uri="{FF2B5EF4-FFF2-40B4-BE49-F238E27FC236}">
                <a16:creationId xmlns:a16="http://schemas.microsoft.com/office/drawing/2014/main" id="{AB31565F-4452-4139-A04A-12C5E9C48B97}"/>
              </a:ext>
            </a:extLst>
          </p:cNvPr>
          <p:cNvPicPr>
            <a:picLocks noChangeAspect="1" noChangeArrowheads="1"/>
          </p:cNvPicPr>
          <p:nvPr/>
        </p:nvPicPr>
        <p:blipFill>
          <a:blip r:embed="rId4">
            <a:duotone>
              <a:prstClr val="black"/>
              <a:schemeClr val="accent1">
                <a:tint val="45%"/>
                <a:satMod val="400%"/>
              </a:schemeClr>
            </a:duotone>
            <a:extLst>
              <a:ext uri="{BEBA8EAE-BF5A-486C-A8C5-ECC9F3942E4B}">
                <a14:imgProps xmlns:a14="http://schemas.microsoft.com/office/drawing/2010/main">
                  <a14:imgLayer r:embed="rId5">
                    <a14:imgEffect>
                      <a14:colorTemperature colorTemp="11144"/>
                    </a14:imgEffect>
                    <a14:imgEffect>
                      <a14:saturation sat="400%"/>
                    </a14:imgEffect>
                  </a14:imgLayer>
                </a14:imgProps>
              </a:ext>
              <a:ext uri="{28A0092B-C50C-407E-A947-70E740481C1C}">
                <a14:useLocalDpi xmlns:a14="http://schemas.microsoft.com/office/drawing/2010/main" val="0"/>
              </a:ext>
            </a:extLst>
          </a:blip>
          <a:srcRect/>
          <a:stretch>
            <a:fillRect/>
          </a:stretch>
        </p:blipFill>
        <p:spPr bwMode="auto">
          <a:xfrm>
            <a:off x="3024728" y="5312357"/>
            <a:ext cx="690826" cy="63203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Whatsapp icon | Whatsapp message, Logos, Logo icons">
            <a:extLst>
              <a:ext uri="{FF2B5EF4-FFF2-40B4-BE49-F238E27FC236}">
                <a16:creationId xmlns:a16="http://schemas.microsoft.com/office/drawing/2014/main" id="{47354615-AFDA-4186-8853-ED974D38B2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39099" y="4630031"/>
            <a:ext cx="563423" cy="563423"/>
          </a:xfrm>
          <a:prstGeom prst="rect">
            <a:avLst/>
          </a:prstGeom>
          <a:noFill/>
          <a:extLst>
            <a:ext uri="{909E8E84-426E-40DD-AFC4-6F175D3DCCD1}">
              <a14:hiddenFill xmlns:a14="http://schemas.microsoft.com/office/drawing/2010/main">
                <a:solidFill>
                  <a:srgbClr val="FFFFFF"/>
                </a:solidFill>
              </a14:hiddenFill>
            </a:ext>
          </a:extLst>
        </p:spPr>
      </p:pic>
      <p:sp>
        <p:nvSpPr>
          <p:cNvPr id="21" name="AutoShape 12" descr="Facebook logo and symbol, meaning, history, PNG">
            <a:extLst>
              <a:ext uri="{FF2B5EF4-FFF2-40B4-BE49-F238E27FC236}">
                <a16:creationId xmlns:a16="http://schemas.microsoft.com/office/drawing/2014/main" id="{F596921C-5085-4542-B6CA-1455109AF359}"/>
              </a:ext>
            </a:extLst>
          </p:cNvPr>
          <p:cNvSpPr>
            <a:spLocks noChangeAspect="1" noChangeArrowheads="1"/>
          </p:cNvSpPr>
          <p:nvPr/>
        </p:nvSpPr>
        <p:spPr bwMode="auto">
          <a:xfrm>
            <a:off x="4610724" y="432082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2" name="Picture 20" descr="Facebook Facebook Logo Design Vector Png Free Download - Facebook Symbol  PNG – Stunning free transparent png clipart images free download">
            <a:extLst>
              <a:ext uri="{FF2B5EF4-FFF2-40B4-BE49-F238E27FC236}">
                <a16:creationId xmlns:a16="http://schemas.microsoft.com/office/drawing/2014/main" id="{8F75C1C6-D806-4F09-8059-535B4F54F27C}"/>
              </a:ext>
            </a:extLst>
          </p:cNvPr>
          <p:cNvPicPr>
            <a:picLocks noChangeAspect="1" noChangeArrowheads="1"/>
          </p:cNvPicPr>
          <p:nvPr/>
        </p:nvPicPr>
        <p:blipFill>
          <a:blip r:embed="rId7">
            <a:duotone>
              <a:prstClr val="black"/>
              <a:schemeClr val="accent1">
                <a:tint val="45%"/>
                <a:satMod val="400%"/>
              </a:schemeClr>
            </a:duotone>
            <a:extLst>
              <a:ext uri="{BEBA8EAE-BF5A-486C-A8C5-ECC9F3942E4B}">
                <a14:imgProps xmlns:a14="http://schemas.microsoft.com/office/drawing/2010/main">
                  <a14:imgLayer r:embed="rId8">
                    <a14:imgEffect>
                      <a14:saturation sat="400%"/>
                    </a14:imgEffect>
                  </a14:imgLayer>
                </a14:imgProps>
              </a:ext>
              <a:ext uri="{28A0092B-C50C-407E-A947-70E740481C1C}">
                <a14:useLocalDpi xmlns:a14="http://schemas.microsoft.com/office/drawing/2010/main" val="0"/>
              </a:ext>
            </a:extLst>
          </a:blip>
          <a:srcRect/>
          <a:stretch>
            <a:fillRect/>
          </a:stretch>
        </p:blipFill>
        <p:spPr bwMode="auto">
          <a:xfrm>
            <a:off x="2873684" y="3798859"/>
            <a:ext cx="936650" cy="63706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7ED52796-2F2C-4E2B-90BF-1FE4A96C8E6F}"/>
              </a:ext>
            </a:extLst>
          </p:cNvPr>
          <p:cNvSpPr txBox="1"/>
          <p:nvPr/>
        </p:nvSpPr>
        <p:spPr>
          <a:xfrm>
            <a:off x="3810334" y="3853920"/>
            <a:ext cx="2653290" cy="523220"/>
          </a:xfrm>
          <a:prstGeom prst="rect">
            <a:avLst/>
          </a:prstGeom>
          <a:noFill/>
        </p:spPr>
        <p:txBody>
          <a:bodyPr wrap="none" rtlCol="0">
            <a:spAutoFit/>
          </a:bodyPr>
          <a:lstStyle/>
          <a:p>
            <a:r>
              <a:rPr lang="en-US" sz="2800" b="1" dirty="0" err="1">
                <a:solidFill>
                  <a:srgbClr val="1A1A1A"/>
                </a:solidFill>
              </a:rPr>
              <a:t>Nortcele</a:t>
            </a:r>
            <a:r>
              <a:rPr lang="en-US" sz="2800" b="1" dirty="0">
                <a:solidFill>
                  <a:srgbClr val="1A1A1A"/>
                </a:solidFill>
              </a:rPr>
              <a:t> Systems</a:t>
            </a:r>
          </a:p>
        </p:txBody>
      </p:sp>
      <p:sp>
        <p:nvSpPr>
          <p:cNvPr id="24" name="TextBox 23">
            <a:extLst>
              <a:ext uri="{FF2B5EF4-FFF2-40B4-BE49-F238E27FC236}">
                <a16:creationId xmlns:a16="http://schemas.microsoft.com/office/drawing/2014/main" id="{4C1EF068-D670-4B61-8622-81B08E5CAE81}"/>
              </a:ext>
            </a:extLst>
          </p:cNvPr>
          <p:cNvSpPr txBox="1"/>
          <p:nvPr/>
        </p:nvSpPr>
        <p:spPr>
          <a:xfrm>
            <a:off x="3810334" y="5938677"/>
            <a:ext cx="2429383" cy="523220"/>
          </a:xfrm>
          <a:prstGeom prst="rect">
            <a:avLst/>
          </a:prstGeom>
          <a:noFill/>
        </p:spPr>
        <p:txBody>
          <a:bodyPr wrap="none" rtlCol="0">
            <a:spAutoFit/>
          </a:bodyPr>
          <a:lstStyle/>
          <a:p>
            <a:r>
              <a:rPr lang="en-US" sz="2800" b="1" dirty="0">
                <a:solidFill>
                  <a:srgbClr val="1A1A1A"/>
                </a:solidFill>
              </a:rPr>
              <a:t>www.nortcele.in</a:t>
            </a:r>
          </a:p>
        </p:txBody>
      </p:sp>
      <p:sp>
        <p:nvSpPr>
          <p:cNvPr id="25" name="AutoShape 22" descr="Internet, web, website, site icon - Download on Iconfinder">
            <a:extLst>
              <a:ext uri="{FF2B5EF4-FFF2-40B4-BE49-F238E27FC236}">
                <a16:creationId xmlns:a16="http://schemas.microsoft.com/office/drawing/2014/main" id="{FE813600-F717-4E0E-ADAE-F0AEAE79CAC3}"/>
              </a:ext>
            </a:extLst>
          </p:cNvPr>
          <p:cNvSpPr>
            <a:spLocks noChangeAspect="1" noChangeArrowheads="1"/>
          </p:cNvSpPr>
          <p:nvPr/>
        </p:nvSpPr>
        <p:spPr bwMode="auto">
          <a:xfrm>
            <a:off x="4763124" y="447322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6" name="Picture 28" descr="Website Logo PNG, Web Site Logos Free Download - Free Transparent PNG Logos">
            <a:extLst>
              <a:ext uri="{FF2B5EF4-FFF2-40B4-BE49-F238E27FC236}">
                <a16:creationId xmlns:a16="http://schemas.microsoft.com/office/drawing/2014/main" id="{5988B716-1D01-476C-B493-5DAFCB9323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0419" y="5984864"/>
            <a:ext cx="523221" cy="523221"/>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DF9F5CC0-B0FF-4825-B66C-600364521E9B}"/>
              </a:ext>
            </a:extLst>
          </p:cNvPr>
          <p:cNvSpPr txBox="1"/>
          <p:nvPr/>
        </p:nvSpPr>
        <p:spPr>
          <a:xfrm>
            <a:off x="3845640" y="4671962"/>
            <a:ext cx="2899934" cy="523220"/>
          </a:xfrm>
          <a:prstGeom prst="rect">
            <a:avLst/>
          </a:prstGeom>
          <a:noFill/>
        </p:spPr>
        <p:txBody>
          <a:bodyPr wrap="square" rtlCol="0">
            <a:spAutoFit/>
          </a:bodyPr>
          <a:lstStyle/>
          <a:p>
            <a:r>
              <a:rPr lang="en-US" sz="2800" b="1" dirty="0">
                <a:solidFill>
                  <a:srgbClr val="1A1A1A"/>
                </a:solidFill>
              </a:rPr>
              <a:t>+91 9886422528</a:t>
            </a:r>
          </a:p>
        </p:txBody>
      </p:sp>
      <p:sp>
        <p:nvSpPr>
          <p:cNvPr id="28" name="TextBox 27">
            <a:extLst>
              <a:ext uri="{FF2B5EF4-FFF2-40B4-BE49-F238E27FC236}">
                <a16:creationId xmlns:a16="http://schemas.microsoft.com/office/drawing/2014/main" id="{CE1C7C2D-70AF-42EC-8C46-366FC9624FB6}"/>
              </a:ext>
            </a:extLst>
          </p:cNvPr>
          <p:cNvSpPr txBox="1"/>
          <p:nvPr/>
        </p:nvSpPr>
        <p:spPr>
          <a:xfrm>
            <a:off x="3845640" y="5402119"/>
            <a:ext cx="3277462" cy="523220"/>
          </a:xfrm>
          <a:prstGeom prst="rect">
            <a:avLst/>
          </a:prstGeom>
          <a:noFill/>
        </p:spPr>
        <p:txBody>
          <a:bodyPr wrap="square" rtlCol="0">
            <a:spAutoFit/>
          </a:bodyPr>
          <a:lstStyle/>
          <a:p>
            <a:r>
              <a:rPr lang="en-US" sz="2800" b="1" dirty="0">
                <a:solidFill>
                  <a:srgbClr val="1A1A1A"/>
                </a:solidFill>
              </a:rPr>
              <a:t>aks@nortcele.in</a:t>
            </a:r>
          </a:p>
        </p:txBody>
      </p:sp>
    </p:spTree>
    <p:extLst>
      <p:ext uri="{BB962C8B-B14F-4D97-AF65-F5344CB8AC3E}">
        <p14:creationId xmlns:p14="http://schemas.microsoft.com/office/powerpoint/2010/main" val="1560433596"/>
      </p:ext>
    </p:extLst>
  </p:cSld>
  <p:clrMapOvr>
    <a:masterClrMapping/>
  </p:clrMapOvr>
</p:sld>
</file>

<file path=ppt/slides/slide1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2060" y="2496457"/>
            <a:ext cx="3149826" cy="1528989"/>
          </a:xfrm>
        </p:spPr>
        <p:txBody>
          <a:bodyPr/>
          <a:lstStyle/>
          <a:p>
            <a:r>
              <a:rPr lang="en-US" dirty="0"/>
              <a:t>Thanks</a:t>
            </a:r>
            <a:endParaRPr lang="en-IN" dirty="0"/>
          </a:p>
        </p:txBody>
      </p:sp>
    </p:spTree>
    <p:extLst>
      <p:ext uri="{BB962C8B-B14F-4D97-AF65-F5344CB8AC3E}">
        <p14:creationId xmlns:p14="http://schemas.microsoft.com/office/powerpoint/2010/main" val="1582629026"/>
      </p:ext>
    </p:extLst>
  </p:cSld>
  <p:clrMapOvr>
    <a:masterClrMapping/>
  </p:clrMapOvr>
</p:sld>
</file>

<file path=ppt/slides/slide1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777AF-8406-47F2-BA06-A0ACA5F6EE4E}"/>
              </a:ext>
            </a:extLst>
          </p:cNvPr>
          <p:cNvSpPr>
            <a:spLocks noGrp="1"/>
          </p:cNvSpPr>
          <p:nvPr>
            <p:ph type="title"/>
          </p:nvPr>
        </p:nvSpPr>
        <p:spPr>
          <a:xfrm>
            <a:off x="331696" y="156111"/>
            <a:ext cx="7634858" cy="607608"/>
          </a:xfrm>
          <a:solidFill>
            <a:srgbClr val="00B050"/>
          </a:solidFill>
        </p:spPr>
        <p:txBody>
          <a:bodyPr/>
          <a:lstStyle/>
          <a:p>
            <a:r>
              <a:rPr lang="en-US" sz="20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Case Study - </a:t>
            </a:r>
            <a:r>
              <a:rPr lang="en-US" sz="18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Audio-Video &amp; Communication Systems for Spaceship</a:t>
            </a:r>
            <a:endParaRPr lang="en-US" dirty="0">
              <a:solidFill>
                <a:schemeClr val="tx1"/>
              </a:solidFill>
            </a:endParaRPr>
          </a:p>
        </p:txBody>
      </p:sp>
      <p:graphicFrame>
        <p:nvGraphicFramePr>
          <p:cNvPr id="4" name="Table 3">
            <a:extLst>
              <a:ext uri="{FF2B5EF4-FFF2-40B4-BE49-F238E27FC236}">
                <a16:creationId xmlns:a16="http://schemas.microsoft.com/office/drawing/2014/main" id="{9A9D4EE7-E1AE-4F73-85A4-B94A25373D7C}"/>
              </a:ext>
            </a:extLst>
          </p:cNvPr>
          <p:cNvGraphicFramePr>
            <a:graphicFrameLocks noGrp="1"/>
          </p:cNvGraphicFramePr>
          <p:nvPr>
            <p:extLst>
              <p:ext uri="{D42A27DB-BD31-4B8C-83A1-F6EECF244321}">
                <p14:modId xmlns:p14="http://schemas.microsoft.com/office/powerpoint/2010/main" val="3683845053"/>
              </p:ext>
            </p:extLst>
          </p:nvPr>
        </p:nvGraphicFramePr>
        <p:xfrm>
          <a:off x="331695" y="977031"/>
          <a:ext cx="5142179" cy="5341937"/>
        </p:xfrm>
        <a:graphic>
          <a:graphicData uri="http://purl.oclc.org/ooxml/drawingml/table">
            <a:tbl>
              <a:tblPr firstRow="1" bandRow="1">
                <a:tableStyleId>{5C22544A-7EE6-4342-B048-85BDC9FD1C3A}</a:tableStyleId>
              </a:tblPr>
              <a:tblGrid>
                <a:gridCol w="1200611">
                  <a:extLst>
                    <a:ext uri="{9D8B030D-6E8A-4147-A177-3AD203B41FA5}">
                      <a16:colId xmlns:a16="http://schemas.microsoft.com/office/drawing/2014/main" val="20000"/>
                    </a:ext>
                  </a:extLst>
                </a:gridCol>
                <a:gridCol w="3941568">
                  <a:extLst>
                    <a:ext uri="{9D8B030D-6E8A-4147-A177-3AD203B41FA5}">
                      <a16:colId xmlns:a16="http://schemas.microsoft.com/office/drawing/2014/main" val="20001"/>
                    </a:ext>
                  </a:extLst>
                </a:gridCol>
              </a:tblGrid>
              <a:tr h="861317">
                <a:tc>
                  <a:txBody>
                    <a:bodyPr/>
                    <a:lstStyle/>
                    <a:p>
                      <a:r>
                        <a:rPr lang="en-US" sz="1800" dirty="0"/>
                        <a:t>Project Objective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
                        <a:lumOff val="40%"/>
                      </a:schemeClr>
                    </a:solidFill>
                  </a:tcPr>
                </a:tc>
                <a:tc>
                  <a:txBody>
                    <a:bodyPr/>
                    <a:lstStyle/>
                    <a:p>
                      <a:r>
                        <a:rPr lang="en-US" sz="1800" dirty="0"/>
                        <a:t>Selection of Processors/Chipset for Spaceship A/V &amp; Communication Systems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
                        <a:lumOff val="40%"/>
                      </a:schemeClr>
                    </a:solidFill>
                  </a:tcPr>
                </a:tc>
                <a:extLst>
                  <a:ext uri="{0D108BD9-81ED-4DB2-BD59-A6C34878D82A}">
                    <a16:rowId xmlns:a16="http://schemas.microsoft.com/office/drawing/2014/main" val="10000"/>
                  </a:ext>
                </a:extLst>
              </a:tr>
              <a:tr h="861317">
                <a:tc>
                  <a:txBody>
                    <a:bodyPr/>
                    <a:lstStyle/>
                    <a:p>
                      <a:r>
                        <a:rPr lang="en-US" sz="1800" b="1" dirty="0"/>
                        <a:t>Project Details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tc>
                  <a:txBody>
                    <a:bodyPr/>
                    <a:lstStyle/>
                    <a:p>
                      <a:r>
                        <a:rPr lang="en-US" sz="1800" kern="1200" dirty="0">
                          <a:solidFill>
                            <a:schemeClr val="dk1"/>
                          </a:solidFill>
                          <a:effectLst/>
                          <a:latin typeface="+mn-lt"/>
                          <a:ea typeface="+mn-ea"/>
                          <a:cs typeface="+mn-cs"/>
                        </a:rPr>
                        <a:t>Developing an Audio-Video processing system for space to ground communication</a:t>
                      </a:r>
                      <a:endParaRPr lang="en-US" sz="18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extLst>
                  <a:ext uri="{0D108BD9-81ED-4DB2-BD59-A6C34878D82A}">
                    <a16:rowId xmlns:a16="http://schemas.microsoft.com/office/drawing/2014/main" val="10001"/>
                  </a:ext>
                </a:extLst>
              </a:tr>
              <a:tr h="621916">
                <a:tc>
                  <a:txBody>
                    <a:bodyPr/>
                    <a:lstStyle/>
                    <a:p>
                      <a:r>
                        <a:rPr lang="en-US" sz="1800" b="1" dirty="0"/>
                        <a:t>Technologies-Domain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tc>
                  <a:txBody>
                    <a:bodyPr/>
                    <a:lstStyle/>
                    <a:p>
                      <a:r>
                        <a:rPr lang="en-US" sz="1800" dirty="0"/>
                        <a:t>Multi Media, Telecommunication, Wireless &amp; Data communication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extLst>
                  <a:ext uri="{0D108BD9-81ED-4DB2-BD59-A6C34878D82A}">
                    <a16:rowId xmlns:a16="http://schemas.microsoft.com/office/drawing/2014/main" val="1667847666"/>
                  </a:ext>
                </a:extLst>
              </a:tr>
              <a:tr h="1391358">
                <a:tc>
                  <a:txBody>
                    <a:bodyPr/>
                    <a:lstStyle/>
                    <a:p>
                      <a:r>
                        <a:rPr lang="en-US" sz="1800" b="1" dirty="0"/>
                        <a:t>H/W &amp; S/W</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tc>
                  <a:txBody>
                    <a:bodyPr/>
                    <a:lstStyle/>
                    <a:p>
                      <a:r>
                        <a:rPr lang="en-US" sz="1800" dirty="0"/>
                        <a:t>H/W: Communication Control Unit, Handheld Device, Micro Controllers (ARM based, power sensitive and rugged for enough for spaceships), SoC and XQ Zynq® </a:t>
                      </a:r>
                      <a:r>
                        <a:rPr lang="en-US" sz="1800" dirty="0" err="1"/>
                        <a:t>UltraScale</a:t>
                      </a:r>
                      <a:r>
                        <a:rPr lang="en-US" sz="1800" dirty="0"/>
                        <a:t>+™ </a:t>
                      </a:r>
                      <a:r>
                        <a:rPr lang="en-US" sz="1800" dirty="0" err="1"/>
                        <a:t>MPSoCs</a:t>
                      </a:r>
                      <a:endParaRPr lang="en-US" sz="18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extLst>
                  <a:ext uri="{0D108BD9-81ED-4DB2-BD59-A6C34878D82A}">
                    <a16:rowId xmlns:a16="http://schemas.microsoft.com/office/drawing/2014/main" val="969768262"/>
                  </a:ext>
                </a:extLst>
              </a:tr>
              <a:tr h="331276">
                <a:tc>
                  <a:txBody>
                    <a:bodyPr/>
                    <a:lstStyle/>
                    <a:p>
                      <a:r>
                        <a:rPr lang="en-US" sz="1800" b="1" dirty="0"/>
                        <a:t>Team Size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tc>
                  <a:txBody>
                    <a:bodyPr/>
                    <a:lstStyle/>
                    <a:p>
                      <a:r>
                        <a:rPr lang="en-US" sz="1800" dirty="0"/>
                        <a:t>As a Consultant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extLst>
                  <a:ext uri="{0D108BD9-81ED-4DB2-BD59-A6C34878D82A}">
                    <a16:rowId xmlns:a16="http://schemas.microsoft.com/office/drawing/2014/main" val="3308748180"/>
                  </a:ext>
                </a:extLst>
              </a:tr>
              <a:tr h="379361">
                <a:tc>
                  <a:txBody>
                    <a:bodyPr/>
                    <a:lstStyle/>
                    <a:p>
                      <a:r>
                        <a:rPr lang="en-US" sz="1800" b="1" dirty="0"/>
                        <a:t>Location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tc>
                  <a:txBody>
                    <a:bodyPr/>
                    <a:lstStyle/>
                    <a:p>
                      <a:pPr lvl="0"/>
                      <a:r>
                        <a:rPr lang="en-US" sz="1800" dirty="0"/>
                        <a:t>India</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extLst>
                  <a:ext uri="{0D108BD9-81ED-4DB2-BD59-A6C34878D82A}">
                    <a16:rowId xmlns:a16="http://schemas.microsoft.com/office/drawing/2014/main" val="10003"/>
                  </a:ext>
                </a:extLst>
              </a:tr>
              <a:tr h="331276">
                <a:tc>
                  <a:txBody>
                    <a:bodyPr/>
                    <a:lstStyle/>
                    <a:p>
                      <a:r>
                        <a:rPr lang="en-US" sz="1800" b="1" dirty="0"/>
                        <a:t>Status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tc>
                  <a:txBody>
                    <a:bodyPr/>
                    <a:lstStyle/>
                    <a:p>
                      <a:r>
                        <a:rPr lang="en-US" sz="1800" dirty="0"/>
                        <a:t>Completed</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extLst>
                  <a:ext uri="{0D108BD9-81ED-4DB2-BD59-A6C34878D82A}">
                    <a16:rowId xmlns:a16="http://schemas.microsoft.com/office/drawing/2014/main" val="10004"/>
                  </a:ext>
                </a:extLst>
              </a:tr>
              <a:tr h="431600">
                <a:tc>
                  <a:txBody>
                    <a:bodyPr/>
                    <a:lstStyle/>
                    <a:p>
                      <a:r>
                        <a:rPr lang="en-US" sz="1800" b="1" dirty="0"/>
                        <a:t>Client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tc>
                  <a:txBody>
                    <a:bodyPr/>
                    <a:lstStyle/>
                    <a:p>
                      <a:pPr marL="0" indent="0">
                        <a:buFont typeface="Arial" panose="020B0604020202020204" pitchFamily="34" charset="0"/>
                        <a:buNone/>
                      </a:pPr>
                      <a:r>
                        <a:rPr lang="en-US" sz="1800" dirty="0"/>
                        <a:t>Indirect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extLst>
                  <a:ext uri="{0D108BD9-81ED-4DB2-BD59-A6C34878D82A}">
                    <a16:rowId xmlns:a16="http://schemas.microsoft.com/office/drawing/2014/main" val="10007"/>
                  </a:ext>
                </a:extLst>
              </a:tr>
            </a:tbl>
          </a:graphicData>
        </a:graphic>
      </p:graphicFrame>
      <p:pic>
        <p:nvPicPr>
          <p:cNvPr id="16" name="Picture 15">
            <a:extLst>
              <a:ext uri="{FF2B5EF4-FFF2-40B4-BE49-F238E27FC236}">
                <a16:creationId xmlns:a16="http://schemas.microsoft.com/office/drawing/2014/main" id="{AA3E0AE1-F544-41FA-BF83-AA186CD0877F}"/>
              </a:ext>
            </a:extLst>
          </p:cNvPr>
          <p:cNvPicPr>
            <a:picLocks noChangeAspect="1"/>
          </p:cNvPicPr>
          <p:nvPr/>
        </p:nvPicPr>
        <p:blipFill>
          <a:blip r:embed="rId2"/>
          <a:stretch>
            <a:fillRect/>
          </a:stretch>
        </p:blipFill>
        <p:spPr>
          <a:xfrm>
            <a:off x="5583280" y="1982017"/>
            <a:ext cx="3410408" cy="2802925"/>
          </a:xfrm>
          <a:prstGeom prst="rect">
            <a:avLst/>
          </a:prstGeom>
        </p:spPr>
      </p:pic>
    </p:spTree>
    <p:extLst>
      <p:ext uri="{BB962C8B-B14F-4D97-AF65-F5344CB8AC3E}">
        <p14:creationId xmlns:p14="http://schemas.microsoft.com/office/powerpoint/2010/main" val="940161684"/>
      </p:ext>
    </p:extLst>
  </p:cSld>
  <p:clrMapOvr>
    <a:masterClrMapping/>
  </p:clrMapOvr>
</p:sld>
</file>

<file path=ppt/slides/slide1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777AF-8406-47F2-BA06-A0ACA5F6EE4E}"/>
              </a:ext>
            </a:extLst>
          </p:cNvPr>
          <p:cNvSpPr>
            <a:spLocks noGrp="1"/>
          </p:cNvSpPr>
          <p:nvPr>
            <p:ph type="title"/>
          </p:nvPr>
        </p:nvSpPr>
        <p:spPr>
          <a:xfrm>
            <a:off x="331696" y="156111"/>
            <a:ext cx="7634858" cy="607608"/>
          </a:xfrm>
          <a:solidFill>
            <a:srgbClr val="00B050"/>
          </a:solidFill>
        </p:spPr>
        <p:txBody>
          <a:bodyPr/>
          <a:lstStyle/>
          <a:p>
            <a:r>
              <a:rPr lang="en-US" sz="20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Case Study – </a:t>
            </a:r>
            <a:r>
              <a:rPr lang="en-US" sz="1800" dirty="0">
                <a:solidFill>
                  <a:schemeClr val="tx1"/>
                </a:solidFill>
                <a:latin typeface="Arial" panose="020B0604020202020204" pitchFamily="34" charset="0"/>
                <a:ea typeface="Times New Roman" panose="02020603050405020304" pitchFamily="18" charset="0"/>
                <a:cs typeface="Times New Roman" panose="02020603050405020304" pitchFamily="18" charset="0"/>
              </a:rPr>
              <a:t>Vehicle </a:t>
            </a:r>
            <a:r>
              <a:rPr lang="en-US" sz="1800" dirty="0" err="1">
                <a:solidFill>
                  <a:schemeClr val="tx1"/>
                </a:solidFill>
                <a:latin typeface="Arial" panose="020B0604020202020204" pitchFamily="34" charset="0"/>
                <a:ea typeface="Times New Roman" panose="02020603050405020304" pitchFamily="18" charset="0"/>
                <a:cs typeface="Times New Roman" panose="02020603050405020304" pitchFamily="18" charset="0"/>
              </a:rPr>
              <a:t>Tyres</a:t>
            </a:r>
            <a:r>
              <a:rPr lang="en-US" sz="18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Pressure Monitoring Systems</a:t>
            </a:r>
            <a:endParaRPr lang="en-US" dirty="0">
              <a:solidFill>
                <a:schemeClr val="tx1"/>
              </a:solidFill>
            </a:endParaRPr>
          </a:p>
        </p:txBody>
      </p:sp>
      <p:graphicFrame>
        <p:nvGraphicFramePr>
          <p:cNvPr id="4" name="Table 3">
            <a:extLst>
              <a:ext uri="{FF2B5EF4-FFF2-40B4-BE49-F238E27FC236}">
                <a16:creationId xmlns:a16="http://schemas.microsoft.com/office/drawing/2014/main" id="{9A9D4EE7-E1AE-4F73-85A4-B94A25373D7C}"/>
              </a:ext>
            </a:extLst>
          </p:cNvPr>
          <p:cNvGraphicFramePr>
            <a:graphicFrameLocks noGrp="1"/>
          </p:cNvGraphicFramePr>
          <p:nvPr>
            <p:extLst>
              <p:ext uri="{D42A27DB-BD31-4B8C-83A1-F6EECF244321}">
                <p14:modId xmlns:p14="http://schemas.microsoft.com/office/powerpoint/2010/main" val="1861391860"/>
              </p:ext>
            </p:extLst>
          </p:nvPr>
        </p:nvGraphicFramePr>
        <p:xfrm>
          <a:off x="331695" y="977031"/>
          <a:ext cx="5680798" cy="5970118"/>
        </p:xfrm>
        <a:graphic>
          <a:graphicData uri="http://purl.oclc.org/ooxml/drawingml/table">
            <a:tbl>
              <a:tblPr firstRow="1" bandRow="1">
                <a:tableStyleId>{5C22544A-7EE6-4342-B048-85BDC9FD1C3A}</a:tableStyleId>
              </a:tblPr>
              <a:tblGrid>
                <a:gridCol w="1040077">
                  <a:extLst>
                    <a:ext uri="{9D8B030D-6E8A-4147-A177-3AD203B41FA5}">
                      <a16:colId xmlns:a16="http://schemas.microsoft.com/office/drawing/2014/main" val="20000"/>
                    </a:ext>
                  </a:extLst>
                </a:gridCol>
                <a:gridCol w="4640721">
                  <a:extLst>
                    <a:ext uri="{9D8B030D-6E8A-4147-A177-3AD203B41FA5}">
                      <a16:colId xmlns:a16="http://schemas.microsoft.com/office/drawing/2014/main" val="20001"/>
                    </a:ext>
                  </a:extLst>
                </a:gridCol>
              </a:tblGrid>
              <a:tr h="701457">
                <a:tc>
                  <a:txBody>
                    <a:bodyPr/>
                    <a:lstStyle/>
                    <a:p>
                      <a:r>
                        <a:rPr lang="en-US" sz="1800" dirty="0"/>
                        <a:t>Project Objective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
                        <a:lumOff val="40%"/>
                      </a:schemeClr>
                    </a:solidFill>
                  </a:tcPr>
                </a:tc>
                <a:tc>
                  <a:txBody>
                    <a:bodyPr/>
                    <a:lstStyle/>
                    <a:p>
                      <a:r>
                        <a:rPr lang="en-US" sz="1800" dirty="0"/>
                        <a:t>Development of Firmware for </a:t>
                      </a:r>
                      <a:r>
                        <a:rPr lang="en-US" sz="1800" dirty="0" err="1"/>
                        <a:t>Tyres</a:t>
                      </a:r>
                      <a:r>
                        <a:rPr lang="en-US" sz="1800" dirty="0"/>
                        <a:t> Pressure Monitoring Device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
                        <a:lumOff val="40%"/>
                      </a:schemeClr>
                    </a:solidFill>
                  </a:tcPr>
                </a:tc>
                <a:extLst>
                  <a:ext uri="{0D108BD9-81ED-4DB2-BD59-A6C34878D82A}">
                    <a16:rowId xmlns:a16="http://schemas.microsoft.com/office/drawing/2014/main" val="10000"/>
                  </a:ext>
                </a:extLst>
              </a:tr>
              <a:tr h="861317">
                <a:tc>
                  <a:txBody>
                    <a:bodyPr/>
                    <a:lstStyle/>
                    <a:p>
                      <a:r>
                        <a:rPr lang="en-US" sz="1800" b="1" dirty="0"/>
                        <a:t>Project Details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tc>
                  <a:txBody>
                    <a:bodyPr/>
                    <a:lstStyle/>
                    <a:p>
                      <a:r>
                        <a:rPr lang="en-US" sz="1800" kern="1200" dirty="0">
                          <a:solidFill>
                            <a:schemeClr val="dk1"/>
                          </a:solidFill>
                          <a:effectLst/>
                          <a:latin typeface="+mn-lt"/>
                          <a:ea typeface="+mn-ea"/>
                          <a:cs typeface="+mn-cs"/>
                        </a:rPr>
                        <a:t>A Low cost device, which will be kept in </a:t>
                      </a:r>
                      <a:r>
                        <a:rPr lang="en-US" sz="1800" kern="1200" dirty="0" err="1">
                          <a:solidFill>
                            <a:schemeClr val="dk1"/>
                          </a:solidFill>
                          <a:effectLst/>
                          <a:latin typeface="+mn-lt"/>
                          <a:ea typeface="+mn-ea"/>
                          <a:cs typeface="+mn-cs"/>
                        </a:rPr>
                        <a:t>Tyre</a:t>
                      </a:r>
                      <a:r>
                        <a:rPr lang="en-US" sz="1800" kern="1200" dirty="0">
                          <a:solidFill>
                            <a:schemeClr val="dk1"/>
                          </a:solidFill>
                          <a:effectLst/>
                          <a:latin typeface="+mn-lt"/>
                          <a:ea typeface="+mn-ea"/>
                          <a:cs typeface="+mn-cs"/>
                        </a:rPr>
                        <a:t> to monitor the pressure, raising alarm if pressure drops below set threshold level. The Firmware was to be developed for same. Also provision was made to connect BLE</a:t>
                      </a:r>
                      <a:endParaRPr lang="en-US" sz="18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extLst>
                  <a:ext uri="{0D108BD9-81ED-4DB2-BD59-A6C34878D82A}">
                    <a16:rowId xmlns:a16="http://schemas.microsoft.com/office/drawing/2014/main" val="10001"/>
                  </a:ext>
                </a:extLst>
              </a:tr>
              <a:tr h="621916">
                <a:tc>
                  <a:txBody>
                    <a:bodyPr/>
                    <a:lstStyle/>
                    <a:p>
                      <a:r>
                        <a:rPr lang="en-US" sz="1800" b="1" dirty="0"/>
                        <a:t>Technologies-Domain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tc>
                  <a:txBody>
                    <a:bodyPr/>
                    <a:lstStyle/>
                    <a:p>
                      <a:r>
                        <a:rPr lang="en-US" sz="1800" dirty="0"/>
                        <a:t>Pressure Sensor, BLE, Power  Management, Timer/Counter, Embedded Systems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extLst>
                  <a:ext uri="{0D108BD9-81ED-4DB2-BD59-A6C34878D82A}">
                    <a16:rowId xmlns:a16="http://schemas.microsoft.com/office/drawing/2014/main" val="1667847666"/>
                  </a:ext>
                </a:extLst>
              </a:tr>
              <a:tr h="628494">
                <a:tc>
                  <a:txBody>
                    <a:bodyPr/>
                    <a:lstStyle/>
                    <a:p>
                      <a:r>
                        <a:rPr lang="en-US" sz="1800" b="1" dirty="0"/>
                        <a:t>H/W &amp; S/W</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tc>
                  <a:txBody>
                    <a:bodyPr/>
                    <a:lstStyle/>
                    <a:p>
                      <a:r>
                        <a:rPr lang="en-US" sz="1800" dirty="0"/>
                        <a:t>H/</a:t>
                      </a:r>
                      <a:r>
                        <a:rPr lang="en-US" sz="1800" dirty="0" err="1"/>
                        <a:t>W:Atmel</a:t>
                      </a:r>
                      <a:r>
                        <a:rPr lang="en-US" sz="1800" dirty="0"/>
                        <a:t> </a:t>
                      </a:r>
                      <a:r>
                        <a:rPr lang="en-US" dirty="0"/>
                        <a:t>ATtiny202/402 (Microchip),Nordic BLE.</a:t>
                      </a:r>
                    </a:p>
                    <a:p>
                      <a:r>
                        <a:rPr lang="en-US" sz="1800" dirty="0"/>
                        <a:t>S/W : Atmel tool chain for SW development, C and Nordic Tool chain. </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extLst>
                  <a:ext uri="{0D108BD9-81ED-4DB2-BD59-A6C34878D82A}">
                    <a16:rowId xmlns:a16="http://schemas.microsoft.com/office/drawing/2014/main" val="969768262"/>
                  </a:ext>
                </a:extLst>
              </a:tr>
              <a:tr h="331276">
                <a:tc>
                  <a:txBody>
                    <a:bodyPr/>
                    <a:lstStyle/>
                    <a:p>
                      <a:r>
                        <a:rPr lang="en-US" sz="1800" b="1" dirty="0"/>
                        <a:t>Team Size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tc>
                  <a:txBody>
                    <a:bodyPr/>
                    <a:lstStyle/>
                    <a:p>
                      <a:r>
                        <a:rPr lang="en-US" sz="1800" dirty="0"/>
                        <a:t>As a Consultant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extLst>
                  <a:ext uri="{0D108BD9-81ED-4DB2-BD59-A6C34878D82A}">
                    <a16:rowId xmlns:a16="http://schemas.microsoft.com/office/drawing/2014/main" val="3308748180"/>
                  </a:ext>
                </a:extLst>
              </a:tr>
              <a:tr h="379361">
                <a:tc>
                  <a:txBody>
                    <a:bodyPr/>
                    <a:lstStyle/>
                    <a:p>
                      <a:r>
                        <a:rPr lang="en-US" sz="1800" b="1" dirty="0"/>
                        <a:t>Location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tc>
                  <a:txBody>
                    <a:bodyPr/>
                    <a:lstStyle/>
                    <a:p>
                      <a:pPr lvl="0"/>
                      <a:r>
                        <a:rPr lang="en-US" sz="1800" dirty="0"/>
                        <a:t>India</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extLst>
                  <a:ext uri="{0D108BD9-81ED-4DB2-BD59-A6C34878D82A}">
                    <a16:rowId xmlns:a16="http://schemas.microsoft.com/office/drawing/2014/main" val="10003"/>
                  </a:ext>
                </a:extLst>
              </a:tr>
              <a:tr h="331276">
                <a:tc>
                  <a:txBody>
                    <a:bodyPr/>
                    <a:lstStyle/>
                    <a:p>
                      <a:r>
                        <a:rPr lang="en-US" sz="1800" b="1" dirty="0"/>
                        <a:t>Status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tc>
                  <a:txBody>
                    <a:bodyPr/>
                    <a:lstStyle/>
                    <a:p>
                      <a:r>
                        <a:rPr lang="en-US" sz="1800" dirty="0"/>
                        <a:t>Completed</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extLst>
                  <a:ext uri="{0D108BD9-81ED-4DB2-BD59-A6C34878D82A}">
                    <a16:rowId xmlns:a16="http://schemas.microsoft.com/office/drawing/2014/main" val="10004"/>
                  </a:ext>
                </a:extLst>
              </a:tr>
              <a:tr h="431600">
                <a:tc>
                  <a:txBody>
                    <a:bodyPr/>
                    <a:lstStyle/>
                    <a:p>
                      <a:r>
                        <a:rPr lang="en-US" sz="1800" b="1" dirty="0"/>
                        <a:t>Client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tc>
                  <a:txBody>
                    <a:bodyPr/>
                    <a:lstStyle/>
                    <a:p>
                      <a:pPr marL="0" indent="0">
                        <a:buFont typeface="Arial" panose="020B0604020202020204" pitchFamily="34" charset="0"/>
                        <a:buNone/>
                      </a:pPr>
                      <a:r>
                        <a:rPr lang="en-US" sz="1800" dirty="0"/>
                        <a:t>A Japanese Semiconductor Company</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extLst>
                  <a:ext uri="{0D108BD9-81ED-4DB2-BD59-A6C34878D82A}">
                    <a16:rowId xmlns:a16="http://schemas.microsoft.com/office/drawing/2014/main" val="10007"/>
                  </a:ext>
                </a:extLst>
              </a:tr>
            </a:tbl>
          </a:graphicData>
        </a:graphic>
      </p:graphicFrame>
      <p:grpSp>
        <p:nvGrpSpPr>
          <p:cNvPr id="53" name="Group 52">
            <a:extLst>
              <a:ext uri="{FF2B5EF4-FFF2-40B4-BE49-F238E27FC236}">
                <a16:creationId xmlns:a16="http://schemas.microsoft.com/office/drawing/2014/main" id="{89E56745-8453-4C6A-B769-82E5CA4C8CFC}"/>
              </a:ext>
            </a:extLst>
          </p:cNvPr>
          <p:cNvGrpSpPr/>
          <p:nvPr/>
        </p:nvGrpSpPr>
        <p:grpSpPr>
          <a:xfrm>
            <a:off x="6192532" y="1866162"/>
            <a:ext cx="2400322" cy="4371800"/>
            <a:chOff x="540774" y="3870960"/>
            <a:chExt cx="6016518" cy="4072597"/>
          </a:xfrm>
        </p:grpSpPr>
        <p:sp>
          <p:nvSpPr>
            <p:cNvPr id="54" name="Rectangle 53">
              <a:extLst>
                <a:ext uri="{FF2B5EF4-FFF2-40B4-BE49-F238E27FC236}">
                  <a16:creationId xmlns:a16="http://schemas.microsoft.com/office/drawing/2014/main" id="{B55D1153-D781-4341-A3BB-C8213A83CB01}"/>
                </a:ext>
              </a:extLst>
            </p:cNvPr>
            <p:cNvSpPr/>
            <p:nvPr/>
          </p:nvSpPr>
          <p:spPr bwMode="gray">
            <a:xfrm>
              <a:off x="2644341" y="3870960"/>
              <a:ext cx="1667906" cy="3101133"/>
            </a:xfrm>
            <a:prstGeom prst="rect">
              <a:avLst/>
            </a:prstGeom>
            <a:noFill/>
            <a:ln w="38100">
              <a:solidFill>
                <a:schemeClr val="tx1">
                  <a:lumMod val="65%"/>
                  <a:lumOff val="35%"/>
                </a:schemeClr>
              </a:solidFill>
            </a:ln>
          </p:spPr>
          <p:style>
            <a:lnRef idx="2">
              <a:schemeClr val="accent2">
                <a:shade val="50%"/>
              </a:schemeClr>
            </a:lnRef>
            <a:fillRef idx="1">
              <a:schemeClr val="accent2"/>
            </a:fillRef>
            <a:effectRef idx="0">
              <a:schemeClr val="accent2"/>
            </a:effectRef>
            <a:fontRef idx="minor">
              <a:schemeClr val="lt1"/>
            </a:fontRef>
          </p:style>
          <p:txBody>
            <a:bodyPr rtlCol="0" anchor="ctr"/>
            <a:lstStyle/>
            <a:p>
              <a:pPr algn="ctr"/>
              <a:r>
                <a:rPr lang="en-US" sz="1200" dirty="0">
                  <a:solidFill>
                    <a:srgbClr val="FF0000"/>
                  </a:solidFill>
                </a:rPr>
                <a:t>MCU </a:t>
              </a:r>
              <a:endParaRPr lang="en-IN" sz="1200" dirty="0">
                <a:solidFill>
                  <a:srgbClr val="FF0000"/>
                </a:solidFill>
              </a:endParaRPr>
            </a:p>
          </p:txBody>
        </p:sp>
        <p:sp>
          <p:nvSpPr>
            <p:cNvPr id="55" name="Rectangle 54">
              <a:extLst>
                <a:ext uri="{FF2B5EF4-FFF2-40B4-BE49-F238E27FC236}">
                  <a16:creationId xmlns:a16="http://schemas.microsoft.com/office/drawing/2014/main" id="{2913B1D5-2D67-4E1C-86B9-D74C0D3BE1B4}"/>
                </a:ext>
              </a:extLst>
            </p:cNvPr>
            <p:cNvSpPr/>
            <p:nvPr/>
          </p:nvSpPr>
          <p:spPr bwMode="gray">
            <a:xfrm>
              <a:off x="4904103" y="5091712"/>
              <a:ext cx="1322363" cy="1202787"/>
            </a:xfrm>
            <a:prstGeom prst="rect">
              <a:avLst/>
            </a:prstGeom>
            <a:noFill/>
            <a:ln w="38100">
              <a:solidFill>
                <a:schemeClr val="tx1">
                  <a:lumMod val="65%"/>
                  <a:lumOff val="35%"/>
                </a:schemeClr>
              </a:solidFill>
            </a:ln>
          </p:spPr>
          <p:style>
            <a:lnRef idx="2">
              <a:schemeClr val="accent2">
                <a:shade val="50%"/>
              </a:schemeClr>
            </a:lnRef>
            <a:fillRef idx="1">
              <a:schemeClr val="accent2"/>
            </a:fillRef>
            <a:effectRef idx="0">
              <a:schemeClr val="accent2"/>
            </a:effectRef>
            <a:fontRef idx="minor">
              <a:schemeClr val="lt1"/>
            </a:fontRef>
          </p:style>
          <p:txBody>
            <a:bodyPr rtlCol="0" anchor="ctr"/>
            <a:lstStyle/>
            <a:p>
              <a:pPr algn="ctr"/>
              <a:r>
                <a:rPr lang="en-US" sz="1200" dirty="0">
                  <a:solidFill>
                    <a:srgbClr val="FF0000"/>
                  </a:solidFill>
                </a:rPr>
                <a:t>Output</a:t>
              </a:r>
            </a:p>
            <a:p>
              <a:pPr algn="ctr"/>
              <a:r>
                <a:rPr lang="en-US" sz="1200" dirty="0">
                  <a:solidFill>
                    <a:srgbClr val="FF0000"/>
                  </a:solidFill>
                </a:rPr>
                <a:t>PWM</a:t>
              </a:r>
              <a:endParaRPr lang="en-IN" sz="1200" dirty="0">
                <a:solidFill>
                  <a:srgbClr val="FF0000"/>
                </a:solidFill>
              </a:endParaRPr>
            </a:p>
          </p:txBody>
        </p:sp>
        <p:sp>
          <p:nvSpPr>
            <p:cNvPr id="56" name="Rectangle 55">
              <a:extLst>
                <a:ext uri="{FF2B5EF4-FFF2-40B4-BE49-F238E27FC236}">
                  <a16:creationId xmlns:a16="http://schemas.microsoft.com/office/drawing/2014/main" id="{B70A5A86-8D43-4F2F-B4BC-DB9D6AB44F6B}"/>
                </a:ext>
              </a:extLst>
            </p:cNvPr>
            <p:cNvSpPr/>
            <p:nvPr/>
          </p:nvSpPr>
          <p:spPr bwMode="gray">
            <a:xfrm>
              <a:off x="540774" y="5044820"/>
              <a:ext cx="1322363" cy="1202787"/>
            </a:xfrm>
            <a:prstGeom prst="rect">
              <a:avLst/>
            </a:prstGeom>
            <a:noFill/>
            <a:ln w="38100">
              <a:solidFill>
                <a:schemeClr val="tx1">
                  <a:lumMod val="65%"/>
                  <a:lumOff val="35%"/>
                </a:schemeClr>
              </a:solidFill>
            </a:ln>
          </p:spPr>
          <p:style>
            <a:lnRef idx="2">
              <a:schemeClr val="accent2">
                <a:shade val="50%"/>
              </a:schemeClr>
            </a:lnRef>
            <a:fillRef idx="1">
              <a:schemeClr val="accent2"/>
            </a:fillRef>
            <a:effectRef idx="0">
              <a:schemeClr val="accent2"/>
            </a:effectRef>
            <a:fontRef idx="minor">
              <a:schemeClr val="lt1"/>
            </a:fontRef>
          </p:style>
          <p:txBody>
            <a:bodyPr rtlCol="0" anchor="ctr"/>
            <a:lstStyle/>
            <a:p>
              <a:pPr algn="ctr"/>
              <a:r>
                <a:rPr lang="en-US" sz="1200" dirty="0">
                  <a:solidFill>
                    <a:srgbClr val="FF0000"/>
                  </a:solidFill>
                </a:rPr>
                <a:t>Sensor</a:t>
              </a:r>
              <a:endParaRPr lang="en-IN" sz="1200" dirty="0">
                <a:solidFill>
                  <a:srgbClr val="FF0000"/>
                </a:solidFill>
              </a:endParaRPr>
            </a:p>
          </p:txBody>
        </p:sp>
        <p:sp>
          <p:nvSpPr>
            <p:cNvPr id="57" name="Rectangle 56">
              <a:extLst>
                <a:ext uri="{FF2B5EF4-FFF2-40B4-BE49-F238E27FC236}">
                  <a16:creationId xmlns:a16="http://schemas.microsoft.com/office/drawing/2014/main" id="{56D3088B-D195-4D32-907D-839253E78021}"/>
                </a:ext>
              </a:extLst>
            </p:cNvPr>
            <p:cNvSpPr/>
            <p:nvPr/>
          </p:nvSpPr>
          <p:spPr bwMode="gray">
            <a:xfrm>
              <a:off x="2614099" y="7310511"/>
              <a:ext cx="1677281" cy="633046"/>
            </a:xfrm>
            <a:prstGeom prst="rect">
              <a:avLst/>
            </a:prstGeom>
            <a:noFill/>
            <a:ln w="38100">
              <a:solidFill>
                <a:schemeClr val="tx1">
                  <a:lumMod val="65%"/>
                  <a:lumOff val="35%"/>
                </a:schemeClr>
              </a:solidFill>
            </a:ln>
          </p:spPr>
          <p:style>
            <a:lnRef idx="2">
              <a:schemeClr val="accent2">
                <a:shade val="50%"/>
              </a:schemeClr>
            </a:lnRef>
            <a:fillRef idx="1">
              <a:schemeClr val="accent2"/>
            </a:fillRef>
            <a:effectRef idx="0">
              <a:schemeClr val="accent2"/>
            </a:effectRef>
            <a:fontRef idx="minor">
              <a:schemeClr val="lt1"/>
            </a:fontRef>
          </p:style>
          <p:txBody>
            <a:bodyPr rtlCol="0" anchor="ctr"/>
            <a:lstStyle/>
            <a:p>
              <a:pPr algn="ctr"/>
              <a:r>
                <a:rPr lang="en-US" sz="1200" dirty="0">
                  <a:solidFill>
                    <a:srgbClr val="FF0000"/>
                  </a:solidFill>
                </a:rPr>
                <a:t>BAT</a:t>
              </a:r>
              <a:endParaRPr lang="en-IN" sz="1200" dirty="0">
                <a:solidFill>
                  <a:srgbClr val="FF0000"/>
                </a:solidFill>
              </a:endParaRPr>
            </a:p>
          </p:txBody>
        </p:sp>
        <p:cxnSp>
          <p:nvCxnSpPr>
            <p:cNvPr id="58" name="Straight Connector 57">
              <a:extLst>
                <a:ext uri="{FF2B5EF4-FFF2-40B4-BE49-F238E27FC236}">
                  <a16:creationId xmlns:a16="http://schemas.microsoft.com/office/drawing/2014/main" id="{842E8F96-9E37-4F5A-9493-DDF142E35862}"/>
                </a:ext>
              </a:extLst>
            </p:cNvPr>
            <p:cNvCxnSpPr>
              <a:stCxn id="54" idx="2"/>
              <a:endCxn id="57" idx="0"/>
            </p:cNvCxnSpPr>
            <p:nvPr/>
          </p:nvCxnSpPr>
          <p:spPr>
            <a:xfrm flipH="1">
              <a:off x="3452740" y="6972093"/>
              <a:ext cx="25554" cy="3384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9B922BE-5636-4454-BF7C-C967EB006D55}"/>
                </a:ext>
              </a:extLst>
            </p:cNvPr>
            <p:cNvCxnSpPr/>
            <p:nvPr/>
          </p:nvCxnSpPr>
          <p:spPr>
            <a:xfrm flipV="1">
              <a:off x="4345173" y="5788898"/>
              <a:ext cx="522200" cy="49"/>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6A6F74D-80AB-41DA-AD70-29F0395EC74F}"/>
                </a:ext>
              </a:extLst>
            </p:cNvPr>
            <p:cNvCxnSpPr/>
            <p:nvPr/>
          </p:nvCxnSpPr>
          <p:spPr>
            <a:xfrm flipH="1" flipV="1">
              <a:off x="1884003" y="5334443"/>
              <a:ext cx="800912" cy="1"/>
            </a:xfrm>
            <a:prstGeom prst="line">
              <a:avLst/>
            </a:prstGeom>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BA4AFA11-E2C1-41AC-8133-E15CF82E4BC7}"/>
                </a:ext>
              </a:extLst>
            </p:cNvPr>
            <p:cNvSpPr txBox="1"/>
            <p:nvPr/>
          </p:nvSpPr>
          <p:spPr>
            <a:xfrm>
              <a:off x="4312247" y="5531539"/>
              <a:ext cx="447558" cy="246221"/>
            </a:xfrm>
            <a:prstGeom prst="rect">
              <a:avLst/>
            </a:prstGeom>
            <a:noFill/>
          </p:spPr>
          <p:txBody>
            <a:bodyPr wrap="none" rtlCol="0">
              <a:spAutoFit/>
            </a:bodyPr>
            <a:lstStyle/>
            <a:p>
              <a:r>
                <a:rPr lang="en-US" sz="1000" dirty="0"/>
                <a:t>GPIO</a:t>
              </a:r>
              <a:endParaRPr lang="en-IN" sz="1000" dirty="0"/>
            </a:p>
          </p:txBody>
        </p:sp>
        <p:cxnSp>
          <p:nvCxnSpPr>
            <p:cNvPr id="62" name="Straight Connector 61">
              <a:extLst>
                <a:ext uri="{FF2B5EF4-FFF2-40B4-BE49-F238E27FC236}">
                  <a16:creationId xmlns:a16="http://schemas.microsoft.com/office/drawing/2014/main" id="{176F153A-8851-4D97-AE1B-15AE5B6B8391}"/>
                </a:ext>
              </a:extLst>
            </p:cNvPr>
            <p:cNvCxnSpPr/>
            <p:nvPr/>
          </p:nvCxnSpPr>
          <p:spPr>
            <a:xfrm flipH="1" flipV="1">
              <a:off x="1884003" y="6109504"/>
              <a:ext cx="800912" cy="1"/>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C9561DF7-4F12-4ABD-B9BC-DA03953ED9C8}"/>
                </a:ext>
              </a:extLst>
            </p:cNvPr>
            <p:cNvSpPr txBox="1"/>
            <p:nvPr/>
          </p:nvSpPr>
          <p:spPr>
            <a:xfrm>
              <a:off x="1941902" y="5072846"/>
              <a:ext cx="471604" cy="246221"/>
            </a:xfrm>
            <a:prstGeom prst="rect">
              <a:avLst/>
            </a:prstGeom>
            <a:noFill/>
          </p:spPr>
          <p:txBody>
            <a:bodyPr wrap="none" rtlCol="0">
              <a:spAutoFit/>
            </a:bodyPr>
            <a:lstStyle/>
            <a:p>
              <a:r>
                <a:rPr lang="en-US" sz="1000" dirty="0"/>
                <a:t>ADC0</a:t>
              </a:r>
              <a:endParaRPr lang="en-IN" sz="1000" dirty="0"/>
            </a:p>
          </p:txBody>
        </p:sp>
        <p:sp>
          <p:nvSpPr>
            <p:cNvPr id="64" name="TextBox 63">
              <a:extLst>
                <a:ext uri="{FF2B5EF4-FFF2-40B4-BE49-F238E27FC236}">
                  <a16:creationId xmlns:a16="http://schemas.microsoft.com/office/drawing/2014/main" id="{F9E4A2C1-5F3E-445B-AB75-CB284DF5F218}"/>
                </a:ext>
              </a:extLst>
            </p:cNvPr>
            <p:cNvSpPr txBox="1"/>
            <p:nvPr/>
          </p:nvSpPr>
          <p:spPr>
            <a:xfrm>
              <a:off x="1957023" y="5840771"/>
              <a:ext cx="471604" cy="246221"/>
            </a:xfrm>
            <a:prstGeom prst="rect">
              <a:avLst/>
            </a:prstGeom>
            <a:noFill/>
          </p:spPr>
          <p:txBody>
            <a:bodyPr wrap="none" rtlCol="0">
              <a:spAutoFit/>
            </a:bodyPr>
            <a:lstStyle/>
            <a:p>
              <a:r>
                <a:rPr lang="en-US" sz="1000" dirty="0"/>
                <a:t>ADC1</a:t>
              </a:r>
              <a:endParaRPr lang="en-IN" sz="1000" dirty="0"/>
            </a:p>
          </p:txBody>
        </p:sp>
        <p:cxnSp>
          <p:nvCxnSpPr>
            <p:cNvPr id="65" name="Elbow Connector 15">
              <a:extLst>
                <a:ext uri="{FF2B5EF4-FFF2-40B4-BE49-F238E27FC236}">
                  <a16:creationId xmlns:a16="http://schemas.microsoft.com/office/drawing/2014/main" id="{08D6035E-E70D-4339-90A6-57177CDBE0E8}"/>
                </a:ext>
              </a:extLst>
            </p:cNvPr>
            <p:cNvCxnSpPr/>
            <p:nvPr/>
          </p:nvCxnSpPr>
          <p:spPr>
            <a:xfrm rot="16200000" flipH="1">
              <a:off x="1203210" y="6184978"/>
              <a:ext cx="1379427" cy="1412143"/>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E837E60C-E17E-44CC-92D4-FAA36FB66E0A}"/>
                </a:ext>
              </a:extLst>
            </p:cNvPr>
            <p:cNvSpPr/>
            <p:nvPr/>
          </p:nvSpPr>
          <p:spPr bwMode="gray">
            <a:xfrm>
              <a:off x="768201" y="7310511"/>
              <a:ext cx="914400" cy="478301"/>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a:solidFill>
                    <a:schemeClr val="tx1"/>
                  </a:solidFill>
                </a:rPr>
                <a:t>Switch</a:t>
              </a:r>
              <a:endParaRPr lang="en-IN" sz="1000" dirty="0">
                <a:solidFill>
                  <a:schemeClr val="tx1"/>
                </a:solidFill>
              </a:endParaRPr>
            </a:p>
          </p:txBody>
        </p:sp>
        <p:cxnSp>
          <p:nvCxnSpPr>
            <p:cNvPr id="67" name="Elbow Connector 17">
              <a:extLst>
                <a:ext uri="{FF2B5EF4-FFF2-40B4-BE49-F238E27FC236}">
                  <a16:creationId xmlns:a16="http://schemas.microsoft.com/office/drawing/2014/main" id="{2ADED3F4-980B-4245-BA55-EE707777C792}"/>
                </a:ext>
              </a:extLst>
            </p:cNvPr>
            <p:cNvCxnSpPr/>
            <p:nvPr/>
          </p:nvCxnSpPr>
          <p:spPr>
            <a:xfrm flipV="1">
              <a:off x="1682601" y="6707432"/>
              <a:ext cx="961247" cy="603079"/>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4494155-7779-4B4D-A674-BF72D27B32D8}"/>
                </a:ext>
              </a:extLst>
            </p:cNvPr>
            <p:cNvSpPr txBox="1"/>
            <p:nvPr/>
          </p:nvSpPr>
          <p:spPr>
            <a:xfrm>
              <a:off x="2132043" y="6456188"/>
              <a:ext cx="447558" cy="246221"/>
            </a:xfrm>
            <a:prstGeom prst="rect">
              <a:avLst/>
            </a:prstGeom>
            <a:noFill/>
          </p:spPr>
          <p:txBody>
            <a:bodyPr wrap="none" rtlCol="0">
              <a:spAutoFit/>
            </a:bodyPr>
            <a:lstStyle/>
            <a:p>
              <a:r>
                <a:rPr lang="en-US" sz="1000" dirty="0"/>
                <a:t>GPIO</a:t>
              </a:r>
              <a:endParaRPr lang="en-IN" sz="1000" dirty="0"/>
            </a:p>
          </p:txBody>
        </p:sp>
        <p:sp>
          <p:nvSpPr>
            <p:cNvPr id="69" name="Rectangle 68">
              <a:extLst>
                <a:ext uri="{FF2B5EF4-FFF2-40B4-BE49-F238E27FC236}">
                  <a16:creationId xmlns:a16="http://schemas.microsoft.com/office/drawing/2014/main" id="{B2A74420-4586-4B86-90CA-89C8F44D2321}"/>
                </a:ext>
              </a:extLst>
            </p:cNvPr>
            <p:cNvSpPr/>
            <p:nvPr/>
          </p:nvSpPr>
          <p:spPr bwMode="gray">
            <a:xfrm>
              <a:off x="4883237" y="7394123"/>
              <a:ext cx="1674055" cy="478301"/>
            </a:xfrm>
            <a:prstGeom prst="rect">
              <a:avLst/>
            </a:prstGeom>
            <a:noFill/>
            <a:ln w="38100">
              <a:solidFill>
                <a:schemeClr val="tx1">
                  <a:lumMod val="65%"/>
                  <a:lumOff val="35%"/>
                </a:schemeClr>
              </a:solidFill>
            </a:ln>
          </p:spPr>
          <p:style>
            <a:lnRef idx="2">
              <a:schemeClr val="accent2">
                <a:shade val="5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Program Port</a:t>
              </a:r>
              <a:endParaRPr lang="en-IN" sz="1200" dirty="0">
                <a:solidFill>
                  <a:schemeClr val="tx1"/>
                </a:solidFill>
              </a:endParaRPr>
            </a:p>
          </p:txBody>
        </p:sp>
        <p:cxnSp>
          <p:nvCxnSpPr>
            <p:cNvPr id="70" name="Elbow Connector 20">
              <a:extLst>
                <a:ext uri="{FF2B5EF4-FFF2-40B4-BE49-F238E27FC236}">
                  <a16:creationId xmlns:a16="http://schemas.microsoft.com/office/drawing/2014/main" id="{10ACD2DA-C26D-4687-A2FA-0AFA9F871C37}"/>
                </a:ext>
              </a:extLst>
            </p:cNvPr>
            <p:cNvCxnSpPr>
              <a:endCxn id="69" idx="0"/>
            </p:cNvCxnSpPr>
            <p:nvPr/>
          </p:nvCxnSpPr>
          <p:spPr>
            <a:xfrm>
              <a:off x="4262126" y="6594687"/>
              <a:ext cx="1458139" cy="79943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BA00D2B8-7162-4E95-BA87-ECA8AF71F208}"/>
                </a:ext>
              </a:extLst>
            </p:cNvPr>
            <p:cNvSpPr txBox="1"/>
            <p:nvPr/>
          </p:nvSpPr>
          <p:spPr>
            <a:xfrm>
              <a:off x="4255328" y="6317688"/>
              <a:ext cx="1464937" cy="246221"/>
            </a:xfrm>
            <a:prstGeom prst="rect">
              <a:avLst/>
            </a:prstGeom>
            <a:noFill/>
          </p:spPr>
          <p:txBody>
            <a:bodyPr wrap="square" rtlCol="0">
              <a:spAutoFit/>
            </a:bodyPr>
            <a:lstStyle/>
            <a:p>
              <a:r>
                <a:rPr lang="en-US" sz="1000" dirty="0"/>
                <a:t>UPID/RX/TX/VCC</a:t>
              </a:r>
              <a:endParaRPr lang="en-IN" sz="1000" dirty="0"/>
            </a:p>
          </p:txBody>
        </p:sp>
        <p:sp>
          <p:nvSpPr>
            <p:cNvPr id="72" name="Rectangle 71">
              <a:extLst>
                <a:ext uri="{FF2B5EF4-FFF2-40B4-BE49-F238E27FC236}">
                  <a16:creationId xmlns:a16="http://schemas.microsoft.com/office/drawing/2014/main" id="{A2903E3F-12D3-47ED-A2A8-400B76763003}"/>
                </a:ext>
              </a:extLst>
            </p:cNvPr>
            <p:cNvSpPr/>
            <p:nvPr/>
          </p:nvSpPr>
          <p:spPr>
            <a:xfrm>
              <a:off x="5044440" y="3977640"/>
              <a:ext cx="1182026" cy="579120"/>
            </a:xfrm>
            <a:prstGeom prst="rect">
              <a:avLst/>
            </a:prstGeom>
            <a:noFill/>
            <a:ln>
              <a:solidFill>
                <a:schemeClr val="accent1">
                  <a:shade val="50%"/>
                </a:schemeClr>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IN" sz="1100" dirty="0">
                  <a:solidFill>
                    <a:srgbClr val="FF0000"/>
                  </a:solidFill>
                </a:rPr>
                <a:t>Program Control Pin</a:t>
              </a:r>
            </a:p>
          </p:txBody>
        </p:sp>
        <p:cxnSp>
          <p:nvCxnSpPr>
            <p:cNvPr id="73" name="Straight Connector 72">
              <a:extLst>
                <a:ext uri="{FF2B5EF4-FFF2-40B4-BE49-F238E27FC236}">
                  <a16:creationId xmlns:a16="http://schemas.microsoft.com/office/drawing/2014/main" id="{EACB5060-5EA2-4774-9BBB-06CC3EAF1518}"/>
                </a:ext>
              </a:extLst>
            </p:cNvPr>
            <p:cNvCxnSpPr>
              <a:endCxn id="72" idx="1"/>
            </p:cNvCxnSpPr>
            <p:nvPr/>
          </p:nvCxnSpPr>
          <p:spPr>
            <a:xfrm flipV="1">
              <a:off x="4345173" y="4267200"/>
              <a:ext cx="699267" cy="50"/>
            </a:xfrm>
            <a:prstGeom prst="line">
              <a:avLst/>
            </a:prstGeom>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4F3E18F9-A1CF-488B-BB20-C160DD3DE08A}"/>
                </a:ext>
              </a:extLst>
            </p:cNvPr>
            <p:cNvSpPr txBox="1"/>
            <p:nvPr/>
          </p:nvSpPr>
          <p:spPr>
            <a:xfrm>
              <a:off x="4406133" y="4022690"/>
              <a:ext cx="447558" cy="246221"/>
            </a:xfrm>
            <a:prstGeom prst="rect">
              <a:avLst/>
            </a:prstGeom>
            <a:noFill/>
          </p:spPr>
          <p:txBody>
            <a:bodyPr wrap="none" rtlCol="0">
              <a:spAutoFit/>
            </a:bodyPr>
            <a:lstStyle/>
            <a:p>
              <a:r>
                <a:rPr lang="en-US" sz="1000" dirty="0"/>
                <a:t>GPIO</a:t>
              </a:r>
              <a:endParaRPr lang="en-IN" sz="1000" dirty="0"/>
            </a:p>
          </p:txBody>
        </p:sp>
      </p:grpSp>
    </p:spTree>
    <p:extLst>
      <p:ext uri="{BB962C8B-B14F-4D97-AF65-F5344CB8AC3E}">
        <p14:creationId xmlns:p14="http://schemas.microsoft.com/office/powerpoint/2010/main" val="1142979946"/>
      </p:ext>
    </p:extLst>
  </p:cSld>
  <p:clrMapOvr>
    <a:masterClrMapping/>
  </p:clrMapOvr>
</p:sld>
</file>

<file path=ppt/slides/slide1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777AF-8406-47F2-BA06-A0ACA5F6EE4E}"/>
              </a:ext>
            </a:extLst>
          </p:cNvPr>
          <p:cNvSpPr>
            <a:spLocks noGrp="1"/>
          </p:cNvSpPr>
          <p:nvPr>
            <p:ph type="title"/>
          </p:nvPr>
        </p:nvSpPr>
        <p:spPr>
          <a:xfrm>
            <a:off x="331694" y="50104"/>
            <a:ext cx="7776909" cy="815317"/>
          </a:xfrm>
          <a:solidFill>
            <a:srgbClr val="00B050"/>
          </a:solidFill>
        </p:spPr>
        <p:txBody>
          <a:bodyPr/>
          <a:lstStyle/>
          <a:p>
            <a:pPr algn="ctr"/>
            <a:r>
              <a:rPr lang="en-US" sz="20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Case Study–Porting Android 7 To Android 9 for a Credential Identification </a:t>
            </a:r>
            <a:r>
              <a:rPr lang="en-US" sz="2000" dirty="0">
                <a:solidFill>
                  <a:schemeClr val="tx1"/>
                </a:solidFill>
                <a:latin typeface="Arial" panose="020B0604020202020204" pitchFamily="34" charset="0"/>
                <a:ea typeface="Times New Roman" panose="02020603050405020304" pitchFamily="18" charset="0"/>
                <a:cs typeface="Times New Roman" panose="02020603050405020304" pitchFamily="18" charset="0"/>
              </a:rPr>
              <a:t>M</a:t>
            </a:r>
            <a:r>
              <a:rPr lang="en-US" sz="20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anagement Device. </a:t>
            </a:r>
            <a:endParaRPr lang="en-US" dirty="0">
              <a:solidFill>
                <a:schemeClr val="tx1"/>
              </a:solidFill>
            </a:endParaRPr>
          </a:p>
        </p:txBody>
      </p:sp>
      <p:graphicFrame>
        <p:nvGraphicFramePr>
          <p:cNvPr id="4" name="Table 3">
            <a:extLst>
              <a:ext uri="{FF2B5EF4-FFF2-40B4-BE49-F238E27FC236}">
                <a16:creationId xmlns:a16="http://schemas.microsoft.com/office/drawing/2014/main" id="{9A9D4EE7-E1AE-4F73-85A4-B94A25373D7C}"/>
              </a:ext>
            </a:extLst>
          </p:cNvPr>
          <p:cNvGraphicFramePr>
            <a:graphicFrameLocks noGrp="1"/>
          </p:cNvGraphicFramePr>
          <p:nvPr>
            <p:extLst>
              <p:ext uri="{D42A27DB-BD31-4B8C-83A1-F6EECF244321}">
                <p14:modId xmlns:p14="http://schemas.microsoft.com/office/powerpoint/2010/main" val="2542411875"/>
              </p:ext>
            </p:extLst>
          </p:nvPr>
        </p:nvGraphicFramePr>
        <p:xfrm>
          <a:off x="331694" y="977031"/>
          <a:ext cx="8674519" cy="4340168"/>
        </p:xfrm>
        <a:graphic>
          <a:graphicData uri="http://purl.oclc.org/ooxml/drawingml/table">
            <a:tbl>
              <a:tblPr firstRow="1" bandRow="1">
                <a:tableStyleId>{5C22544A-7EE6-4342-B048-85BDC9FD1C3A}</a:tableStyleId>
              </a:tblPr>
              <a:tblGrid>
                <a:gridCol w="1371846">
                  <a:extLst>
                    <a:ext uri="{9D8B030D-6E8A-4147-A177-3AD203B41FA5}">
                      <a16:colId xmlns:a16="http://schemas.microsoft.com/office/drawing/2014/main" val="20000"/>
                    </a:ext>
                  </a:extLst>
                </a:gridCol>
                <a:gridCol w="7302673">
                  <a:extLst>
                    <a:ext uri="{9D8B030D-6E8A-4147-A177-3AD203B41FA5}">
                      <a16:colId xmlns:a16="http://schemas.microsoft.com/office/drawing/2014/main" val="20001"/>
                    </a:ext>
                  </a:extLst>
                </a:gridCol>
              </a:tblGrid>
              <a:tr h="701457">
                <a:tc>
                  <a:txBody>
                    <a:bodyPr/>
                    <a:lstStyle/>
                    <a:p>
                      <a:r>
                        <a:rPr lang="en-US" sz="1800" dirty="0"/>
                        <a:t>Project Objective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
                        <a:lumOff val="40%"/>
                      </a:schemeClr>
                    </a:solidFill>
                  </a:tcPr>
                </a:tc>
                <a:tc>
                  <a:txBody>
                    <a:bodyPr/>
                    <a:lstStyle/>
                    <a:p>
                      <a:r>
                        <a:rPr lang="en-US" sz="1800" dirty="0"/>
                        <a:t>Upgrading the Andriod7 Version to Android 9 for a Credential management . </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
                        <a:lumOff val="40%"/>
                      </a:schemeClr>
                    </a:solidFill>
                  </a:tcPr>
                </a:tc>
                <a:extLst>
                  <a:ext uri="{0D108BD9-81ED-4DB2-BD59-A6C34878D82A}">
                    <a16:rowId xmlns:a16="http://schemas.microsoft.com/office/drawing/2014/main" val="10000"/>
                  </a:ext>
                </a:extLst>
              </a:tr>
              <a:tr h="861317">
                <a:tc>
                  <a:txBody>
                    <a:bodyPr/>
                    <a:lstStyle/>
                    <a:p>
                      <a:r>
                        <a:rPr lang="en-US" sz="1800" b="1" dirty="0"/>
                        <a:t>Project Details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tc>
                  <a:txBody>
                    <a:bodyPr/>
                    <a:lstStyle/>
                    <a:p>
                      <a:pPr marL="0" marR="0" lvl="0" indent="0" algn="l" defTabSz="914400" rtl="0" eaLnBrk="1" fontAlgn="auto" latinLnBrk="0" hangingPunct="1">
                        <a:lnSpc>
                          <a:spcPct val="100%"/>
                        </a:lnSpc>
                        <a:spcBef>
                          <a:spcPts val="0"/>
                        </a:spcBef>
                        <a:spcAft>
                          <a:spcPts val="0"/>
                        </a:spcAft>
                        <a:buClrTx/>
                        <a:buSzTx/>
                        <a:buFontTx/>
                        <a:buNone/>
                        <a:tabLst/>
                        <a:defRPr/>
                      </a:pPr>
                      <a:r>
                        <a:rPr lang="en-US" sz="1800" kern="1200" dirty="0">
                          <a:solidFill>
                            <a:schemeClr val="dk1"/>
                          </a:solidFill>
                          <a:effectLst/>
                          <a:latin typeface="+mn-lt"/>
                          <a:ea typeface="+mn-ea"/>
                          <a:cs typeface="+mn-cs"/>
                        </a:rPr>
                        <a:t>Upgrade the existing Bio Metric device (Based on </a:t>
                      </a:r>
                      <a:r>
                        <a:rPr lang="en-IN" sz="1800" kern="1200" dirty="0">
                          <a:solidFill>
                            <a:schemeClr val="dk1"/>
                          </a:solidFill>
                          <a:effectLst/>
                          <a:latin typeface="+mn-lt"/>
                          <a:ea typeface="+mn-ea"/>
                          <a:cs typeface="+mn-cs"/>
                        </a:rPr>
                        <a:t>iMX6 </a:t>
                      </a:r>
                      <a:r>
                        <a:rPr lang="en-IN" sz="1800" kern="1200" dirty="0" err="1">
                          <a:solidFill>
                            <a:schemeClr val="dk1"/>
                          </a:solidFill>
                          <a:effectLst/>
                          <a:latin typeface="+mn-lt"/>
                          <a:ea typeface="+mn-ea"/>
                          <a:cs typeface="+mn-cs"/>
                        </a:rPr>
                        <a:t>SoM</a:t>
                      </a:r>
                      <a:r>
                        <a:rPr lang="en-IN" sz="1800" kern="1200" dirty="0">
                          <a:solidFill>
                            <a:schemeClr val="dk1"/>
                          </a:solidFill>
                          <a:effectLst/>
                          <a:latin typeface="+mn-lt"/>
                          <a:ea typeface="+mn-ea"/>
                          <a:cs typeface="+mn-cs"/>
                        </a:rPr>
                        <a:t>)</a:t>
                      </a:r>
                      <a:r>
                        <a:rPr lang="en-US" sz="1800" kern="1200" dirty="0">
                          <a:solidFill>
                            <a:schemeClr val="dk1"/>
                          </a:solidFill>
                          <a:effectLst/>
                          <a:latin typeface="+mn-lt"/>
                          <a:ea typeface="+mn-ea"/>
                          <a:cs typeface="+mn-cs"/>
                        </a:rPr>
                        <a:t> to comply with Android 9.00 or Android Pie release without degrading any of the existing functionality</a:t>
                      </a:r>
                      <a:endParaRPr lang="en-US" sz="18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extLst>
                  <a:ext uri="{0D108BD9-81ED-4DB2-BD59-A6C34878D82A}">
                    <a16:rowId xmlns:a16="http://schemas.microsoft.com/office/drawing/2014/main" val="10001"/>
                  </a:ext>
                </a:extLst>
              </a:tr>
              <a:tr h="621916">
                <a:tc>
                  <a:txBody>
                    <a:bodyPr/>
                    <a:lstStyle/>
                    <a:p>
                      <a:r>
                        <a:rPr lang="en-US" sz="1800" b="1" dirty="0"/>
                        <a:t>Technologies-Domain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tc>
                  <a:txBody>
                    <a:bodyPr/>
                    <a:lstStyle/>
                    <a:p>
                      <a:r>
                        <a:rPr lang="en-US" sz="1800" dirty="0"/>
                        <a:t>Bio Metric Sensor, BSP, Linux and BSP Porting and Android. System Applications interfacing with Cloud.</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extLst>
                  <a:ext uri="{0D108BD9-81ED-4DB2-BD59-A6C34878D82A}">
                    <a16:rowId xmlns:a16="http://schemas.microsoft.com/office/drawing/2014/main" val="1667847666"/>
                  </a:ext>
                </a:extLst>
              </a:tr>
              <a:tr h="628494">
                <a:tc>
                  <a:txBody>
                    <a:bodyPr/>
                    <a:lstStyle/>
                    <a:p>
                      <a:r>
                        <a:rPr lang="en-US" sz="1800" b="1" dirty="0"/>
                        <a:t>H/W &amp; S/W</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tc>
                  <a:txBody>
                    <a:bodyPr/>
                    <a:lstStyle/>
                    <a:p>
                      <a:r>
                        <a:rPr lang="en-US" sz="1800" dirty="0"/>
                        <a:t>iMX6 </a:t>
                      </a:r>
                      <a:r>
                        <a:rPr lang="en-US" sz="1800" dirty="0" err="1"/>
                        <a:t>SoM</a:t>
                      </a:r>
                      <a:r>
                        <a:rPr lang="en-US" sz="1800" dirty="0"/>
                        <a:t>, 4G </a:t>
                      </a:r>
                      <a:r>
                        <a:rPr lang="en-US" sz="1800" dirty="0" err="1"/>
                        <a:t>Modem,BLE</a:t>
                      </a:r>
                      <a:r>
                        <a:rPr lang="en-US" sz="1800" dirty="0"/>
                        <a:t>/</a:t>
                      </a:r>
                      <a:r>
                        <a:rPr lang="en-US" sz="1800" dirty="0" err="1"/>
                        <a:t>WiFi</a:t>
                      </a:r>
                      <a:r>
                        <a:rPr lang="en-US" sz="1800" dirty="0"/>
                        <a:t>, BSP,GPS &amp; Display</a:t>
                      </a:r>
                    </a:p>
                    <a:p>
                      <a:r>
                        <a:rPr lang="en-US" sz="1800" dirty="0"/>
                        <a:t>Android 7/8,Linux 4.18,Codeaurora,u-boot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extLst>
                  <a:ext uri="{0D108BD9-81ED-4DB2-BD59-A6C34878D82A}">
                    <a16:rowId xmlns:a16="http://schemas.microsoft.com/office/drawing/2014/main" val="969768262"/>
                  </a:ext>
                </a:extLst>
              </a:tr>
              <a:tr h="0">
                <a:tc>
                  <a:txBody>
                    <a:bodyPr/>
                    <a:lstStyle/>
                    <a:p>
                      <a:r>
                        <a:rPr lang="en-US" sz="1800" b="1" dirty="0"/>
                        <a:t>Team</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tc>
                  <a:txBody>
                    <a:bodyPr/>
                    <a:lstStyle/>
                    <a:p>
                      <a:r>
                        <a:rPr lang="en-US" sz="1800" dirty="0"/>
                        <a:t>5 People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extLst>
                  <a:ext uri="{0D108BD9-81ED-4DB2-BD59-A6C34878D82A}">
                    <a16:rowId xmlns:a16="http://schemas.microsoft.com/office/drawing/2014/main" val="3308748180"/>
                  </a:ext>
                </a:extLst>
              </a:tr>
              <a:tr h="379361">
                <a:tc>
                  <a:txBody>
                    <a:bodyPr/>
                    <a:lstStyle/>
                    <a:p>
                      <a:r>
                        <a:rPr lang="en-US" sz="1800" b="1" dirty="0"/>
                        <a:t>Location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tc>
                  <a:txBody>
                    <a:bodyPr/>
                    <a:lstStyle/>
                    <a:p>
                      <a:pPr lvl="0"/>
                      <a:r>
                        <a:rPr lang="en-US" sz="1800" dirty="0"/>
                        <a:t>India</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extLst>
                  <a:ext uri="{0D108BD9-81ED-4DB2-BD59-A6C34878D82A}">
                    <a16:rowId xmlns:a16="http://schemas.microsoft.com/office/drawing/2014/main" val="10003"/>
                  </a:ext>
                </a:extLst>
              </a:tr>
              <a:tr h="331276">
                <a:tc>
                  <a:txBody>
                    <a:bodyPr/>
                    <a:lstStyle/>
                    <a:p>
                      <a:r>
                        <a:rPr lang="en-US" sz="1800" b="1" dirty="0"/>
                        <a:t>Status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tc>
                  <a:txBody>
                    <a:bodyPr/>
                    <a:lstStyle/>
                    <a:p>
                      <a:r>
                        <a:rPr lang="en-US" sz="1800" dirty="0"/>
                        <a:t>Completed</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extLst>
                  <a:ext uri="{0D108BD9-81ED-4DB2-BD59-A6C34878D82A}">
                    <a16:rowId xmlns:a16="http://schemas.microsoft.com/office/drawing/2014/main" val="10004"/>
                  </a:ext>
                </a:extLst>
              </a:tr>
              <a:tr h="431600">
                <a:tc>
                  <a:txBody>
                    <a:bodyPr/>
                    <a:lstStyle/>
                    <a:p>
                      <a:r>
                        <a:rPr lang="en-US" sz="1800" b="1" dirty="0"/>
                        <a:t>Client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tc>
                  <a:txBody>
                    <a:bodyPr/>
                    <a:lstStyle/>
                    <a:p>
                      <a:pPr marL="0" indent="0">
                        <a:buFont typeface="Arial" panose="020B0604020202020204" pitchFamily="34" charset="0"/>
                        <a:buNone/>
                      </a:pPr>
                      <a:r>
                        <a:rPr lang="en-US" sz="1800" dirty="0"/>
                        <a:t>An American Client-Leader in Identity management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extLst>
                  <a:ext uri="{0D108BD9-81ED-4DB2-BD59-A6C34878D82A}">
                    <a16:rowId xmlns:a16="http://schemas.microsoft.com/office/drawing/2014/main" val="10007"/>
                  </a:ext>
                </a:extLst>
              </a:tr>
            </a:tbl>
          </a:graphicData>
        </a:graphic>
      </p:graphicFrame>
      <p:pic>
        <p:nvPicPr>
          <p:cNvPr id="26" name="Picture 25">
            <a:extLst>
              <a:ext uri="{FF2B5EF4-FFF2-40B4-BE49-F238E27FC236}">
                <a16:creationId xmlns:a16="http://schemas.microsoft.com/office/drawing/2014/main" id="{FE0DDFA9-4AD2-4281-A7A5-818B3C3D456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39036" y="5424639"/>
            <a:ext cx="2718148" cy="1321468"/>
          </a:xfrm>
          <a:prstGeom prst="rect">
            <a:avLst/>
          </a:prstGeom>
          <a:noFill/>
          <a:ln>
            <a:noFill/>
          </a:ln>
        </p:spPr>
      </p:pic>
      <p:pic>
        <p:nvPicPr>
          <p:cNvPr id="27" name="Picture 26">
            <a:extLst>
              <a:ext uri="{FF2B5EF4-FFF2-40B4-BE49-F238E27FC236}">
                <a16:creationId xmlns:a16="http://schemas.microsoft.com/office/drawing/2014/main" id="{51794547-ED2E-4C90-9208-AA43EC25E9C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906998" y="5561556"/>
            <a:ext cx="4938887" cy="1128183"/>
          </a:xfrm>
          <a:prstGeom prst="rect">
            <a:avLst/>
          </a:prstGeom>
          <a:noFill/>
          <a:ln>
            <a:noFill/>
          </a:ln>
        </p:spPr>
      </p:pic>
    </p:spTree>
    <p:extLst>
      <p:ext uri="{BB962C8B-B14F-4D97-AF65-F5344CB8AC3E}">
        <p14:creationId xmlns:p14="http://schemas.microsoft.com/office/powerpoint/2010/main" val="836842418"/>
      </p:ext>
    </p:extLst>
  </p:cSld>
  <p:clrMapOvr>
    <a:masterClrMapping/>
  </p:clrMapOvr>
</p:sld>
</file>

<file path=ppt/slides/slide18.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777AF-8406-47F2-BA06-A0ACA5F6EE4E}"/>
              </a:ext>
            </a:extLst>
          </p:cNvPr>
          <p:cNvSpPr>
            <a:spLocks noGrp="1"/>
          </p:cNvSpPr>
          <p:nvPr>
            <p:ph type="title"/>
          </p:nvPr>
        </p:nvSpPr>
        <p:spPr>
          <a:xfrm>
            <a:off x="331694" y="50104"/>
            <a:ext cx="7776909" cy="815317"/>
          </a:xfrm>
          <a:solidFill>
            <a:srgbClr val="00B050"/>
          </a:solidFill>
        </p:spPr>
        <p:txBody>
          <a:bodyPr/>
          <a:lstStyle/>
          <a:p>
            <a:pPr algn="ctr"/>
            <a:r>
              <a:rPr lang="en-US" sz="20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Case Study–</a:t>
            </a:r>
            <a:r>
              <a:rPr lang="en-US" sz="2000" dirty="0" err="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WiFi</a:t>
            </a:r>
            <a:r>
              <a:rPr lang="en-US" sz="20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Aware Chipset Integration</a:t>
            </a:r>
            <a:endParaRPr lang="en-US" dirty="0">
              <a:solidFill>
                <a:schemeClr val="tx1"/>
              </a:solidFill>
            </a:endParaRPr>
          </a:p>
        </p:txBody>
      </p:sp>
      <p:graphicFrame>
        <p:nvGraphicFramePr>
          <p:cNvPr id="4" name="Table 3">
            <a:extLst>
              <a:ext uri="{FF2B5EF4-FFF2-40B4-BE49-F238E27FC236}">
                <a16:creationId xmlns:a16="http://schemas.microsoft.com/office/drawing/2014/main" id="{9A9D4EE7-E1AE-4F73-85A4-B94A25373D7C}"/>
              </a:ext>
            </a:extLst>
          </p:cNvPr>
          <p:cNvGraphicFramePr>
            <a:graphicFrameLocks noGrp="1"/>
          </p:cNvGraphicFramePr>
          <p:nvPr>
            <p:extLst>
              <p:ext uri="{D42A27DB-BD31-4B8C-83A1-F6EECF244321}">
                <p14:modId xmlns:p14="http://schemas.microsoft.com/office/powerpoint/2010/main" val="2813642476"/>
              </p:ext>
            </p:extLst>
          </p:nvPr>
        </p:nvGraphicFramePr>
        <p:xfrm>
          <a:off x="331694" y="977031"/>
          <a:ext cx="8674519" cy="4715871"/>
        </p:xfrm>
        <a:graphic>
          <a:graphicData uri="http://purl.oclc.org/ooxml/drawingml/table">
            <a:tbl>
              <a:tblPr firstRow="1" bandRow="1">
                <a:tableStyleId>{5C22544A-7EE6-4342-B048-85BDC9FD1C3A}</a:tableStyleId>
              </a:tblPr>
              <a:tblGrid>
                <a:gridCol w="1371846">
                  <a:extLst>
                    <a:ext uri="{9D8B030D-6E8A-4147-A177-3AD203B41FA5}">
                      <a16:colId xmlns:a16="http://schemas.microsoft.com/office/drawing/2014/main" val="20000"/>
                    </a:ext>
                  </a:extLst>
                </a:gridCol>
                <a:gridCol w="7302673">
                  <a:extLst>
                    <a:ext uri="{9D8B030D-6E8A-4147-A177-3AD203B41FA5}">
                      <a16:colId xmlns:a16="http://schemas.microsoft.com/office/drawing/2014/main" val="20001"/>
                    </a:ext>
                  </a:extLst>
                </a:gridCol>
              </a:tblGrid>
              <a:tr h="613774">
                <a:tc>
                  <a:txBody>
                    <a:bodyPr/>
                    <a:lstStyle/>
                    <a:p>
                      <a:r>
                        <a:rPr lang="en-US" sz="1800" dirty="0"/>
                        <a:t>Project Objective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
                        <a:lumOff val="40%"/>
                      </a:schemeClr>
                    </a:solidFill>
                  </a:tcPr>
                </a:tc>
                <a:tc>
                  <a:txBody>
                    <a:bodyPr/>
                    <a:lstStyle/>
                    <a:p>
                      <a:r>
                        <a:rPr lang="en-US" sz="1800" b="1" kern="1200" dirty="0" err="1">
                          <a:solidFill>
                            <a:schemeClr val="lt1"/>
                          </a:solidFill>
                          <a:latin typeface="+mn-lt"/>
                          <a:ea typeface="+mn-ea"/>
                          <a:cs typeface="+mn-cs"/>
                        </a:rPr>
                        <a:t>WiFi</a:t>
                      </a:r>
                      <a:r>
                        <a:rPr lang="en-US" sz="1800" b="1" kern="1200" dirty="0">
                          <a:solidFill>
                            <a:schemeClr val="lt1"/>
                          </a:solidFill>
                          <a:latin typeface="+mn-lt"/>
                          <a:ea typeface="+mn-ea"/>
                          <a:cs typeface="+mn-cs"/>
                        </a:rPr>
                        <a:t> Aware Chipset Integration with Existing Android Device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
                        <a:lumOff val="40%"/>
                      </a:schemeClr>
                    </a:solidFill>
                  </a:tcPr>
                </a:tc>
                <a:extLst>
                  <a:ext uri="{0D108BD9-81ED-4DB2-BD59-A6C34878D82A}">
                    <a16:rowId xmlns:a16="http://schemas.microsoft.com/office/drawing/2014/main" val="10000"/>
                  </a:ext>
                </a:extLst>
              </a:tr>
              <a:tr h="861317">
                <a:tc>
                  <a:txBody>
                    <a:bodyPr/>
                    <a:lstStyle/>
                    <a:p>
                      <a:r>
                        <a:rPr lang="en-US" sz="1800" b="1" dirty="0"/>
                        <a:t>Project Details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tc>
                  <a:txBody>
                    <a:bodyPr/>
                    <a:lstStyle/>
                    <a:p>
                      <a:r>
                        <a:rPr lang="en-US" sz="1800" kern="1200" dirty="0">
                          <a:solidFill>
                            <a:schemeClr val="dk1"/>
                          </a:solidFill>
                          <a:latin typeface="+mn-lt"/>
                          <a:ea typeface="+mn-ea"/>
                          <a:cs typeface="+mn-cs"/>
                        </a:rPr>
                        <a:t>An Android device had got existing </a:t>
                      </a:r>
                      <a:r>
                        <a:rPr lang="en-US" sz="1800" kern="1200" dirty="0" err="1">
                          <a:solidFill>
                            <a:schemeClr val="dk1"/>
                          </a:solidFill>
                          <a:latin typeface="+mn-lt"/>
                          <a:ea typeface="+mn-ea"/>
                          <a:cs typeface="+mn-cs"/>
                        </a:rPr>
                        <a:t>WiFi</a:t>
                      </a:r>
                      <a:r>
                        <a:rPr lang="en-US" sz="1800" kern="1200" dirty="0">
                          <a:solidFill>
                            <a:schemeClr val="dk1"/>
                          </a:solidFill>
                          <a:latin typeface="+mn-lt"/>
                          <a:ea typeface="+mn-ea"/>
                          <a:cs typeface="+mn-cs"/>
                        </a:rPr>
                        <a:t>/BT module; it was to be replaced with module having </a:t>
                      </a:r>
                      <a:r>
                        <a:rPr lang="en-US" sz="1800" kern="1200" dirty="0" err="1">
                          <a:solidFill>
                            <a:schemeClr val="dk1"/>
                          </a:solidFill>
                          <a:latin typeface="+mn-lt"/>
                          <a:ea typeface="+mn-ea"/>
                          <a:cs typeface="+mn-cs"/>
                        </a:rPr>
                        <a:t>WiFi</a:t>
                      </a:r>
                      <a:r>
                        <a:rPr lang="en-US" sz="1800" kern="1200" dirty="0">
                          <a:solidFill>
                            <a:schemeClr val="dk1"/>
                          </a:solidFill>
                          <a:latin typeface="+mn-lt"/>
                          <a:ea typeface="+mn-ea"/>
                          <a:cs typeface="+mn-cs"/>
                        </a:rPr>
                        <a:t> aware capability.</a:t>
                      </a:r>
                    </a:p>
                    <a:p>
                      <a:r>
                        <a:rPr lang="en-US" sz="1800" kern="1200" dirty="0">
                          <a:solidFill>
                            <a:schemeClr val="dk1"/>
                          </a:solidFill>
                          <a:latin typeface="+mn-lt"/>
                          <a:ea typeface="+mn-ea"/>
                          <a:cs typeface="+mn-cs"/>
                        </a:rPr>
                        <a:t> </a:t>
                      </a:r>
                      <a:r>
                        <a:rPr lang="en-US" sz="1800" kern="1200" dirty="0" err="1">
                          <a:solidFill>
                            <a:schemeClr val="dk1"/>
                          </a:solidFill>
                          <a:latin typeface="+mn-lt"/>
                          <a:ea typeface="+mn-ea"/>
                          <a:cs typeface="+mn-cs"/>
                        </a:rPr>
                        <a:t>WiFi</a:t>
                      </a:r>
                      <a:r>
                        <a:rPr lang="en-US" sz="1800" kern="1200" dirty="0">
                          <a:solidFill>
                            <a:schemeClr val="dk1"/>
                          </a:solidFill>
                          <a:latin typeface="+mn-lt"/>
                          <a:ea typeface="+mn-ea"/>
                          <a:cs typeface="+mn-cs"/>
                        </a:rPr>
                        <a:t> Aware is firmware and Host centric (mostly realized by Host). The functionality of firmware which supports RTT was extended to realize </a:t>
                      </a:r>
                      <a:r>
                        <a:rPr lang="en-US" sz="1800" kern="1200" dirty="0" err="1">
                          <a:solidFill>
                            <a:schemeClr val="dk1"/>
                          </a:solidFill>
                          <a:latin typeface="+mn-lt"/>
                          <a:ea typeface="+mn-ea"/>
                          <a:cs typeface="+mn-cs"/>
                        </a:rPr>
                        <a:t>WiFi</a:t>
                      </a:r>
                      <a:r>
                        <a:rPr lang="en-US" sz="1800" kern="1200" dirty="0">
                          <a:solidFill>
                            <a:schemeClr val="dk1"/>
                          </a:solidFill>
                          <a:latin typeface="+mn-lt"/>
                          <a:ea typeface="+mn-ea"/>
                          <a:cs typeface="+mn-cs"/>
                        </a:rPr>
                        <a:t> Aware feature. Needed </a:t>
                      </a:r>
                      <a:r>
                        <a:rPr lang="en-US" sz="1800" kern="1200" dirty="0" err="1">
                          <a:solidFill>
                            <a:schemeClr val="dk1"/>
                          </a:solidFill>
                          <a:latin typeface="+mn-lt"/>
                          <a:ea typeface="+mn-ea"/>
                          <a:cs typeface="+mn-cs"/>
                        </a:rPr>
                        <a:t>WiFi</a:t>
                      </a:r>
                      <a:r>
                        <a:rPr lang="en-US" sz="1800" kern="1200" dirty="0">
                          <a:solidFill>
                            <a:schemeClr val="dk1"/>
                          </a:solidFill>
                          <a:latin typeface="+mn-lt"/>
                          <a:ea typeface="+mn-ea"/>
                          <a:cs typeface="+mn-cs"/>
                        </a:rPr>
                        <a:t> Driver update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extLst>
                  <a:ext uri="{0D108BD9-81ED-4DB2-BD59-A6C34878D82A}">
                    <a16:rowId xmlns:a16="http://schemas.microsoft.com/office/drawing/2014/main" val="10001"/>
                  </a:ext>
                </a:extLst>
              </a:tr>
              <a:tr h="621916">
                <a:tc>
                  <a:txBody>
                    <a:bodyPr/>
                    <a:lstStyle/>
                    <a:p>
                      <a:r>
                        <a:rPr lang="en-US" sz="1800" b="1" dirty="0"/>
                        <a:t>Technologies-Domain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tc>
                  <a:txBody>
                    <a:bodyPr/>
                    <a:lstStyle/>
                    <a:p>
                      <a:r>
                        <a:rPr lang="en-US" sz="1800" dirty="0" err="1"/>
                        <a:t>WiFi</a:t>
                      </a:r>
                      <a:r>
                        <a:rPr lang="en-US" sz="1800" dirty="0"/>
                        <a:t>, </a:t>
                      </a:r>
                      <a:r>
                        <a:rPr lang="en-US" sz="1800" dirty="0" err="1"/>
                        <a:t>WiFi</a:t>
                      </a:r>
                      <a:r>
                        <a:rPr lang="en-US" sz="1800" dirty="0"/>
                        <a:t> Aware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extLst>
                  <a:ext uri="{0D108BD9-81ED-4DB2-BD59-A6C34878D82A}">
                    <a16:rowId xmlns:a16="http://schemas.microsoft.com/office/drawing/2014/main" val="1667847666"/>
                  </a:ext>
                </a:extLst>
              </a:tr>
              <a:tr h="628494">
                <a:tc>
                  <a:txBody>
                    <a:bodyPr/>
                    <a:lstStyle/>
                    <a:p>
                      <a:r>
                        <a:rPr lang="en-US" sz="1800" b="1" dirty="0"/>
                        <a:t>H/W &amp; S/W</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tc>
                  <a:txBody>
                    <a:bodyPr/>
                    <a:lstStyle/>
                    <a:p>
                      <a:r>
                        <a:rPr lang="en-US" sz="1800" dirty="0"/>
                        <a:t>iMX6 </a:t>
                      </a:r>
                      <a:r>
                        <a:rPr lang="en-US" sz="1800" dirty="0" err="1"/>
                        <a:t>SoM</a:t>
                      </a:r>
                      <a:r>
                        <a:rPr lang="en-US" sz="1800" dirty="0"/>
                        <a:t>, 4G </a:t>
                      </a:r>
                      <a:r>
                        <a:rPr lang="en-US" sz="1800" dirty="0" err="1"/>
                        <a:t>Modem,BLE</a:t>
                      </a:r>
                      <a:r>
                        <a:rPr lang="en-US" sz="1800" dirty="0"/>
                        <a:t>/</a:t>
                      </a:r>
                      <a:r>
                        <a:rPr lang="en-US" sz="1800" dirty="0" err="1"/>
                        <a:t>WiFi</a:t>
                      </a:r>
                      <a:r>
                        <a:rPr lang="en-US" sz="1800" dirty="0"/>
                        <a:t>, BSP,GPS &amp; Display,</a:t>
                      </a:r>
                      <a:r>
                        <a:rPr lang="en-US" dirty="0"/>
                        <a:t> QCA6174A</a:t>
                      </a:r>
                      <a:endParaRPr lang="en-US" sz="1800" dirty="0"/>
                    </a:p>
                    <a:p>
                      <a:r>
                        <a:rPr lang="en-US" sz="1800" dirty="0"/>
                        <a:t>Android 7/8,Linux 4.18,Codeaurora,u-boot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extLst>
                  <a:ext uri="{0D108BD9-81ED-4DB2-BD59-A6C34878D82A}">
                    <a16:rowId xmlns:a16="http://schemas.microsoft.com/office/drawing/2014/main" val="969768262"/>
                  </a:ext>
                </a:extLst>
              </a:tr>
              <a:tr h="0">
                <a:tc>
                  <a:txBody>
                    <a:bodyPr/>
                    <a:lstStyle/>
                    <a:p>
                      <a:r>
                        <a:rPr lang="en-US" sz="1800" b="1" dirty="0"/>
                        <a:t>Team</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tc>
                  <a:txBody>
                    <a:bodyPr/>
                    <a:lstStyle/>
                    <a:p>
                      <a:r>
                        <a:rPr lang="en-US" sz="1800" dirty="0"/>
                        <a:t>2 People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extLst>
                  <a:ext uri="{0D108BD9-81ED-4DB2-BD59-A6C34878D82A}">
                    <a16:rowId xmlns:a16="http://schemas.microsoft.com/office/drawing/2014/main" val="3308748180"/>
                  </a:ext>
                </a:extLst>
              </a:tr>
              <a:tr h="379361">
                <a:tc>
                  <a:txBody>
                    <a:bodyPr/>
                    <a:lstStyle/>
                    <a:p>
                      <a:r>
                        <a:rPr lang="en-US" sz="1800" b="1" dirty="0"/>
                        <a:t>Location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tc>
                  <a:txBody>
                    <a:bodyPr/>
                    <a:lstStyle/>
                    <a:p>
                      <a:pPr lvl="0"/>
                      <a:r>
                        <a:rPr lang="en-US" sz="1800" dirty="0"/>
                        <a:t>India</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extLst>
                  <a:ext uri="{0D108BD9-81ED-4DB2-BD59-A6C34878D82A}">
                    <a16:rowId xmlns:a16="http://schemas.microsoft.com/office/drawing/2014/main" val="10003"/>
                  </a:ext>
                </a:extLst>
              </a:tr>
              <a:tr h="331276">
                <a:tc>
                  <a:txBody>
                    <a:bodyPr/>
                    <a:lstStyle/>
                    <a:p>
                      <a:r>
                        <a:rPr lang="en-US" sz="1800" b="1" dirty="0"/>
                        <a:t>Status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tc>
                  <a:txBody>
                    <a:bodyPr/>
                    <a:lstStyle/>
                    <a:p>
                      <a:r>
                        <a:rPr lang="en-US" sz="1800" dirty="0"/>
                        <a:t>Completed</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extLst>
                  <a:ext uri="{0D108BD9-81ED-4DB2-BD59-A6C34878D82A}">
                    <a16:rowId xmlns:a16="http://schemas.microsoft.com/office/drawing/2014/main" val="10004"/>
                  </a:ext>
                </a:extLst>
              </a:tr>
              <a:tr h="0">
                <a:tc>
                  <a:txBody>
                    <a:bodyPr/>
                    <a:lstStyle/>
                    <a:p>
                      <a:r>
                        <a:rPr lang="en-US" sz="1800" b="1" dirty="0"/>
                        <a:t>Client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tc>
                  <a:txBody>
                    <a:bodyPr/>
                    <a:lstStyle/>
                    <a:p>
                      <a:pPr marL="0" indent="0">
                        <a:buFont typeface="Arial" panose="020B0604020202020204" pitchFamily="34" charset="0"/>
                        <a:buNone/>
                      </a:pPr>
                      <a:r>
                        <a:rPr lang="en-US" sz="1800" dirty="0"/>
                        <a:t>An American Client-Leader in Identity management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extLst>
                  <a:ext uri="{0D108BD9-81ED-4DB2-BD59-A6C34878D82A}">
                    <a16:rowId xmlns:a16="http://schemas.microsoft.com/office/drawing/2014/main" val="10007"/>
                  </a:ext>
                </a:extLst>
              </a:tr>
            </a:tbl>
          </a:graphicData>
        </a:graphic>
      </p:graphicFrame>
      <p:pic>
        <p:nvPicPr>
          <p:cNvPr id="5" name="Picture 4">
            <a:extLst>
              <a:ext uri="{FF2B5EF4-FFF2-40B4-BE49-F238E27FC236}">
                <a16:creationId xmlns:a16="http://schemas.microsoft.com/office/drawing/2014/main" id="{C8ECA002-77F0-4DF6-89E5-3264E81A3A4D}"/>
              </a:ext>
            </a:extLst>
          </p:cNvPr>
          <p:cNvPicPr>
            <a:picLocks noChangeAspect="1"/>
          </p:cNvPicPr>
          <p:nvPr/>
        </p:nvPicPr>
        <p:blipFill>
          <a:blip r:embed="rId2"/>
          <a:stretch>
            <a:fillRect/>
          </a:stretch>
        </p:blipFill>
        <p:spPr>
          <a:xfrm>
            <a:off x="1804365" y="5749268"/>
            <a:ext cx="3305636" cy="1058628"/>
          </a:xfrm>
          <a:prstGeom prst="rect">
            <a:avLst/>
          </a:prstGeom>
        </p:spPr>
      </p:pic>
    </p:spTree>
    <p:extLst>
      <p:ext uri="{BB962C8B-B14F-4D97-AF65-F5344CB8AC3E}">
        <p14:creationId xmlns:p14="http://schemas.microsoft.com/office/powerpoint/2010/main" val="3336488882"/>
      </p:ext>
    </p:extLst>
  </p:cSld>
  <p:clrMapOvr>
    <a:masterClrMapping/>
  </p:clrMapOvr>
</p:sld>
</file>

<file path=ppt/slides/slide19.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777AF-8406-47F2-BA06-A0ACA5F6EE4E}"/>
              </a:ext>
            </a:extLst>
          </p:cNvPr>
          <p:cNvSpPr>
            <a:spLocks noGrp="1"/>
          </p:cNvSpPr>
          <p:nvPr>
            <p:ph type="title"/>
          </p:nvPr>
        </p:nvSpPr>
        <p:spPr>
          <a:xfrm>
            <a:off x="331694" y="50105"/>
            <a:ext cx="7776909" cy="736496"/>
          </a:xfrm>
          <a:solidFill>
            <a:srgbClr val="00B050"/>
          </a:solidFill>
        </p:spPr>
        <p:txBody>
          <a:bodyPr/>
          <a:lstStyle/>
          <a:p>
            <a:pPr algn="ctr"/>
            <a:r>
              <a:rPr lang="en-US" sz="2000" dirty="0">
                <a:solidFill>
                  <a:schemeClr val="tx1"/>
                </a:solidFill>
                <a:latin typeface="Arial" panose="020B0604020202020204" pitchFamily="34" charset="0"/>
                <a:cs typeface="Times New Roman" panose="02020603050405020304" pitchFamily="18" charset="0"/>
              </a:rPr>
              <a:t>Case Study : Smart Overhead Tank Monitoring Solutions</a:t>
            </a:r>
          </a:p>
        </p:txBody>
      </p:sp>
      <p:pic>
        <p:nvPicPr>
          <p:cNvPr id="4" name="Picture 3">
            <a:extLst>
              <a:ext uri="{FF2B5EF4-FFF2-40B4-BE49-F238E27FC236}">
                <a16:creationId xmlns:a16="http://schemas.microsoft.com/office/drawing/2014/main" id="{474C3A9E-008B-45E7-98C3-8461C58EA99E}"/>
              </a:ext>
            </a:extLst>
          </p:cNvPr>
          <p:cNvPicPr>
            <a:picLocks noChangeAspect="1"/>
          </p:cNvPicPr>
          <p:nvPr/>
        </p:nvPicPr>
        <p:blipFill>
          <a:blip r:embed="rId2"/>
          <a:stretch>
            <a:fillRect/>
          </a:stretch>
        </p:blipFill>
        <p:spPr>
          <a:xfrm>
            <a:off x="6870280" y="1035682"/>
            <a:ext cx="1830455" cy="2585881"/>
          </a:xfrm>
          <a:prstGeom prst="rect">
            <a:avLst/>
          </a:prstGeom>
        </p:spPr>
      </p:pic>
      <p:pic>
        <p:nvPicPr>
          <p:cNvPr id="64" name="Picture 63">
            <a:extLst>
              <a:ext uri="{FF2B5EF4-FFF2-40B4-BE49-F238E27FC236}">
                <a16:creationId xmlns:a16="http://schemas.microsoft.com/office/drawing/2014/main" id="{5C8EC84A-F31A-4518-8CDC-530272D53619}"/>
              </a:ext>
            </a:extLst>
          </p:cNvPr>
          <p:cNvPicPr>
            <a:picLocks noChangeAspect="1"/>
          </p:cNvPicPr>
          <p:nvPr/>
        </p:nvPicPr>
        <p:blipFill>
          <a:blip r:embed="rId3"/>
          <a:stretch>
            <a:fillRect/>
          </a:stretch>
        </p:blipFill>
        <p:spPr>
          <a:xfrm>
            <a:off x="6764422" y="5008375"/>
            <a:ext cx="581025" cy="952500"/>
          </a:xfrm>
          <a:prstGeom prst="rect">
            <a:avLst/>
          </a:prstGeom>
        </p:spPr>
      </p:pic>
      <p:sp>
        <p:nvSpPr>
          <p:cNvPr id="65" name="TextBox 64">
            <a:extLst>
              <a:ext uri="{FF2B5EF4-FFF2-40B4-BE49-F238E27FC236}">
                <a16:creationId xmlns:a16="http://schemas.microsoft.com/office/drawing/2014/main" id="{C967645F-36BC-4A2A-B4A4-471D565A5093}"/>
              </a:ext>
            </a:extLst>
          </p:cNvPr>
          <p:cNvSpPr txBox="1"/>
          <p:nvPr/>
        </p:nvSpPr>
        <p:spPr>
          <a:xfrm>
            <a:off x="7688348" y="5134079"/>
            <a:ext cx="1109439" cy="1477328"/>
          </a:xfrm>
          <a:prstGeom prst="rect">
            <a:avLst/>
          </a:prstGeom>
          <a:noFill/>
        </p:spPr>
        <p:txBody>
          <a:bodyPr wrap="square" rtlCol="0">
            <a:spAutoFit/>
          </a:bodyPr>
          <a:lstStyle/>
          <a:p>
            <a:pPr marL="0" marR="0" lvl="0" indent="0" algn="l" defTabSz="914400" rtl="0" eaLnBrk="1" fontAlgn="auto" latinLnBrk="0" hangingPunct="1">
              <a:lnSpc>
                <a:spcPct val="1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Mobile App to Monitor </a:t>
            </a:r>
          </a:p>
          <a:p>
            <a:pPr marL="0" marR="0" lvl="0" indent="0" algn="l" defTabSz="914400" rtl="0" eaLnBrk="1" fontAlgn="auto" latinLnBrk="0" hangingPunct="1">
              <a:lnSpc>
                <a:spcPct val="100%"/>
              </a:lnSpc>
              <a:spcBef>
                <a:spcPts val="0"/>
              </a:spcBef>
              <a:spcAft>
                <a:spcPts val="0"/>
              </a:spcAft>
              <a:buClrTx/>
              <a:buSzTx/>
              <a:buFontTx/>
              <a:buNone/>
              <a:tabLst/>
              <a:defRPr/>
            </a:pPr>
            <a:r>
              <a:rPr lang="en-US" sz="1800" kern="1200" dirty="0">
                <a:solidFill>
                  <a:prstClr val="black"/>
                </a:solidFill>
                <a:latin typeface="Calibri"/>
                <a:ea typeface="+mn-ea"/>
                <a:cs typeface="+mn-cs"/>
              </a:rPr>
              <a:t>Water level</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85F3B71A-8B37-4DFF-8BC7-7961550DBC21}"/>
              </a:ext>
            </a:extLst>
          </p:cNvPr>
          <p:cNvPicPr>
            <a:picLocks noChangeAspect="1"/>
          </p:cNvPicPr>
          <p:nvPr/>
        </p:nvPicPr>
        <p:blipFill>
          <a:blip r:embed="rId4"/>
          <a:stretch>
            <a:fillRect/>
          </a:stretch>
        </p:blipFill>
        <p:spPr>
          <a:xfrm>
            <a:off x="7294901" y="1651327"/>
            <a:ext cx="981212" cy="647790"/>
          </a:xfrm>
          <a:prstGeom prst="rect">
            <a:avLst/>
          </a:prstGeom>
        </p:spPr>
      </p:pic>
      <p:sp>
        <p:nvSpPr>
          <p:cNvPr id="7" name="Freeform: Shape 6">
            <a:extLst>
              <a:ext uri="{FF2B5EF4-FFF2-40B4-BE49-F238E27FC236}">
                <a16:creationId xmlns:a16="http://schemas.microsoft.com/office/drawing/2014/main" id="{0FDBA615-6F12-44C1-BBB6-53ED695079E7}"/>
              </a:ext>
            </a:extLst>
          </p:cNvPr>
          <p:cNvSpPr/>
          <p:nvPr/>
        </p:nvSpPr>
        <p:spPr>
          <a:xfrm>
            <a:off x="6522741" y="1352748"/>
            <a:ext cx="967823" cy="3617380"/>
          </a:xfrm>
          <a:custGeom>
            <a:avLst/>
            <a:gdLst>
              <a:gd name="connsiteX0" fmla="*/ 967823 w 967823"/>
              <a:gd name="connsiteY0" fmla="*/ 400896 h 3617380"/>
              <a:gd name="connsiteX1" fmla="*/ 241314 w 967823"/>
              <a:gd name="connsiteY1" fmla="*/ 63 h 3617380"/>
              <a:gd name="connsiteX2" fmla="*/ 40897 w 967823"/>
              <a:gd name="connsiteY2" fmla="*/ 425948 h 3617380"/>
              <a:gd name="connsiteX3" fmla="*/ 28371 w 967823"/>
              <a:gd name="connsiteY3" fmla="*/ 1240140 h 3617380"/>
              <a:gd name="connsiteX4" fmla="*/ 354048 w 967823"/>
              <a:gd name="connsiteY4" fmla="*/ 3457247 h 3617380"/>
              <a:gd name="connsiteX5" fmla="*/ 391626 w 967823"/>
              <a:gd name="connsiteY5" fmla="*/ 3457247 h 3617380"/>
              <a:gd name="connsiteX6" fmla="*/ 379100 w 967823"/>
              <a:gd name="connsiteY6" fmla="*/ 3569981 h 3617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823" h="3617380">
                <a:moveTo>
                  <a:pt x="967823" y="400896"/>
                </a:moveTo>
                <a:cubicBezTo>
                  <a:pt x="681812" y="198392"/>
                  <a:pt x="395802" y="-4112"/>
                  <a:pt x="241314" y="63"/>
                </a:cubicBezTo>
                <a:cubicBezTo>
                  <a:pt x="86826" y="4238"/>
                  <a:pt x="76387" y="219269"/>
                  <a:pt x="40897" y="425948"/>
                </a:cubicBezTo>
                <a:cubicBezTo>
                  <a:pt x="5407" y="632627"/>
                  <a:pt x="-23821" y="734924"/>
                  <a:pt x="28371" y="1240140"/>
                </a:cubicBezTo>
                <a:cubicBezTo>
                  <a:pt x="80563" y="1745356"/>
                  <a:pt x="354048" y="3457247"/>
                  <a:pt x="354048" y="3457247"/>
                </a:cubicBezTo>
                <a:cubicBezTo>
                  <a:pt x="414590" y="3826765"/>
                  <a:pt x="387451" y="3438458"/>
                  <a:pt x="391626" y="3457247"/>
                </a:cubicBezTo>
                <a:cubicBezTo>
                  <a:pt x="395801" y="3476036"/>
                  <a:pt x="387450" y="3523008"/>
                  <a:pt x="379100" y="3569981"/>
                </a:cubicBezTo>
              </a:path>
            </a:pathLst>
          </a:custGeom>
          <a:noFill/>
          <a:ln>
            <a:prstDash val="dash"/>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0BFE932-1684-44E5-B938-AE31FC0D37E4}"/>
              </a:ext>
            </a:extLst>
          </p:cNvPr>
          <p:cNvPicPr>
            <a:picLocks noChangeAspect="1"/>
          </p:cNvPicPr>
          <p:nvPr/>
        </p:nvPicPr>
        <p:blipFill>
          <a:blip r:embed="rId5"/>
          <a:stretch>
            <a:fillRect/>
          </a:stretch>
        </p:blipFill>
        <p:spPr>
          <a:xfrm rot="20086008">
            <a:off x="7311699" y="1379819"/>
            <a:ext cx="377036" cy="315405"/>
          </a:xfrm>
          <a:prstGeom prst="rect">
            <a:avLst/>
          </a:prstGeom>
        </p:spPr>
      </p:pic>
      <p:pic>
        <p:nvPicPr>
          <p:cNvPr id="73" name="Picture 72">
            <a:extLst>
              <a:ext uri="{FF2B5EF4-FFF2-40B4-BE49-F238E27FC236}">
                <a16:creationId xmlns:a16="http://schemas.microsoft.com/office/drawing/2014/main" id="{1ABCD5BB-1AA3-4E91-B6E9-6C698FA4EC91}"/>
              </a:ext>
            </a:extLst>
          </p:cNvPr>
          <p:cNvPicPr>
            <a:picLocks noChangeAspect="1"/>
          </p:cNvPicPr>
          <p:nvPr/>
        </p:nvPicPr>
        <p:blipFill>
          <a:blip r:embed="rId5"/>
          <a:stretch>
            <a:fillRect/>
          </a:stretch>
        </p:blipFill>
        <p:spPr>
          <a:xfrm rot="20184595">
            <a:off x="6681761" y="4673360"/>
            <a:ext cx="377036" cy="402077"/>
          </a:xfrm>
          <a:prstGeom prst="rect">
            <a:avLst/>
          </a:prstGeom>
        </p:spPr>
      </p:pic>
      <p:graphicFrame>
        <p:nvGraphicFramePr>
          <p:cNvPr id="74" name="Table 73">
            <a:extLst>
              <a:ext uri="{FF2B5EF4-FFF2-40B4-BE49-F238E27FC236}">
                <a16:creationId xmlns:a16="http://schemas.microsoft.com/office/drawing/2014/main" id="{FDC96194-8567-47FE-ABC9-DC5EC235B532}"/>
              </a:ext>
            </a:extLst>
          </p:cNvPr>
          <p:cNvGraphicFramePr>
            <a:graphicFrameLocks noGrp="1"/>
          </p:cNvGraphicFramePr>
          <p:nvPr>
            <p:extLst>
              <p:ext uri="{D42A27DB-BD31-4B8C-83A1-F6EECF244321}">
                <p14:modId xmlns:p14="http://schemas.microsoft.com/office/powerpoint/2010/main" val="1078269126"/>
              </p:ext>
            </p:extLst>
          </p:nvPr>
        </p:nvGraphicFramePr>
        <p:xfrm>
          <a:off x="331695" y="977032"/>
          <a:ext cx="6113964" cy="5970853"/>
        </p:xfrm>
        <a:graphic>
          <a:graphicData uri="http://purl.oclc.org/ooxml/drawingml/table">
            <a:tbl>
              <a:tblPr firstRow="1" bandRow="1">
                <a:tableStyleId>{5C22544A-7EE6-4342-B048-85BDC9FD1C3A}</a:tableStyleId>
              </a:tblPr>
              <a:tblGrid>
                <a:gridCol w="1068054">
                  <a:extLst>
                    <a:ext uri="{9D8B030D-6E8A-4147-A177-3AD203B41FA5}">
                      <a16:colId xmlns:a16="http://schemas.microsoft.com/office/drawing/2014/main" val="20000"/>
                    </a:ext>
                  </a:extLst>
                </a:gridCol>
                <a:gridCol w="5045910">
                  <a:extLst>
                    <a:ext uri="{9D8B030D-6E8A-4147-A177-3AD203B41FA5}">
                      <a16:colId xmlns:a16="http://schemas.microsoft.com/office/drawing/2014/main" val="20001"/>
                    </a:ext>
                  </a:extLst>
                </a:gridCol>
              </a:tblGrid>
              <a:tr h="827353">
                <a:tc>
                  <a:txBody>
                    <a:bodyPr/>
                    <a:lstStyle/>
                    <a:p>
                      <a:r>
                        <a:rPr lang="en-US" sz="1800" dirty="0"/>
                        <a:t>Project Objective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
                        <a:lumOff val="40%"/>
                      </a:schemeClr>
                    </a:solidFill>
                  </a:tcPr>
                </a:tc>
                <a:tc>
                  <a:txBody>
                    <a:bodyPr/>
                    <a:lstStyle/>
                    <a:p>
                      <a:pPr algn="ctr"/>
                      <a:r>
                        <a:rPr lang="en-US" sz="1800" b="1" kern="1200" dirty="0">
                          <a:solidFill>
                            <a:schemeClr val="lt1"/>
                          </a:solidFill>
                          <a:latin typeface="+mn-lt"/>
                          <a:ea typeface="+mn-ea"/>
                          <a:cs typeface="+mn-cs"/>
                        </a:rPr>
                        <a:t>To Build a Robust &amp; Economical solution to Monitor overhead Tank Water </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
                        <a:lumOff val="40%"/>
                      </a:schemeClr>
                    </a:solidFill>
                  </a:tcPr>
                </a:tc>
                <a:extLst>
                  <a:ext uri="{0D108BD9-81ED-4DB2-BD59-A6C34878D82A}">
                    <a16:rowId xmlns:a16="http://schemas.microsoft.com/office/drawing/2014/main" val="10000"/>
                  </a:ext>
                </a:extLst>
              </a:tr>
              <a:tr h="1448587">
                <a:tc>
                  <a:txBody>
                    <a:bodyPr/>
                    <a:lstStyle/>
                    <a:p>
                      <a:r>
                        <a:rPr lang="en-US" sz="1800" b="1" dirty="0"/>
                        <a:t>Project Details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tc>
                  <a:txBody>
                    <a:bodyPr/>
                    <a:lstStyle/>
                    <a:p>
                      <a:r>
                        <a:rPr lang="en-US" sz="1800" kern="1200" dirty="0">
                          <a:solidFill>
                            <a:schemeClr val="dk1"/>
                          </a:solidFill>
                          <a:latin typeface="+mn-lt"/>
                          <a:ea typeface="+mn-ea"/>
                          <a:cs typeface="+mn-cs"/>
                        </a:rPr>
                        <a:t>-One can install mobile App to communicate with device, it is good enough for 3 floor building</a:t>
                      </a:r>
                    </a:p>
                    <a:p>
                      <a:r>
                        <a:rPr lang="en-US" sz="1800" kern="1200" dirty="0">
                          <a:solidFill>
                            <a:schemeClr val="dk1"/>
                          </a:solidFill>
                          <a:latin typeface="+mn-lt"/>
                          <a:ea typeface="+mn-ea"/>
                          <a:cs typeface="+mn-cs"/>
                        </a:rPr>
                        <a:t>-It is a floating device in water so free from any installation.</a:t>
                      </a:r>
                    </a:p>
                    <a:p>
                      <a:r>
                        <a:rPr lang="en-US" sz="1800" kern="1200" dirty="0">
                          <a:solidFill>
                            <a:schemeClr val="dk1"/>
                          </a:solidFill>
                          <a:latin typeface="+mn-lt"/>
                          <a:ea typeface="+mn-ea"/>
                          <a:cs typeface="+mn-cs"/>
                        </a:rPr>
                        <a:t>-Based on BLE communication so battery life goes up two years.</a:t>
                      </a:r>
                    </a:p>
                    <a:p>
                      <a:r>
                        <a:rPr lang="en-US" sz="1800" kern="1200" dirty="0">
                          <a:solidFill>
                            <a:schemeClr val="dk1"/>
                          </a:solidFill>
                          <a:latin typeface="+mn-lt"/>
                          <a:ea typeface="+mn-ea"/>
                          <a:cs typeface="+mn-cs"/>
                        </a:rPr>
                        <a:t>-Feature can be extended to water consumption pattern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extLst>
                  <a:ext uri="{0D108BD9-81ED-4DB2-BD59-A6C34878D82A}">
                    <a16:rowId xmlns:a16="http://schemas.microsoft.com/office/drawing/2014/main" val="10001"/>
                  </a:ext>
                </a:extLst>
              </a:tr>
              <a:tr h="466046">
                <a:tc>
                  <a:txBody>
                    <a:bodyPr/>
                    <a:lstStyle/>
                    <a:p>
                      <a:r>
                        <a:rPr lang="en-US" sz="1800" b="1" dirty="0"/>
                        <a:t>Technologies-Domain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tc>
                  <a:txBody>
                    <a:bodyPr/>
                    <a:lstStyle/>
                    <a:p>
                      <a:r>
                        <a:rPr lang="en-US" sz="1800" dirty="0"/>
                        <a:t>BLE,ESP32.Sensor used is confidential</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extLst>
                  <a:ext uri="{0D108BD9-81ED-4DB2-BD59-A6C34878D82A}">
                    <a16:rowId xmlns:a16="http://schemas.microsoft.com/office/drawing/2014/main" val="1667847666"/>
                  </a:ext>
                </a:extLst>
              </a:tr>
              <a:tr h="553093">
                <a:tc>
                  <a:txBody>
                    <a:bodyPr/>
                    <a:lstStyle/>
                    <a:p>
                      <a:r>
                        <a:rPr lang="en-US" sz="1800" b="1" dirty="0"/>
                        <a:t>H/W &amp; S/W</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tc>
                  <a:txBody>
                    <a:bodyPr/>
                    <a:lstStyle/>
                    <a:p>
                      <a:r>
                        <a:rPr lang="en-US" sz="1800" dirty="0"/>
                        <a:t>ESP 32, </a:t>
                      </a:r>
                      <a:r>
                        <a:rPr lang="en-US" sz="1800" dirty="0" err="1"/>
                        <a:t>FreeRTOS</a:t>
                      </a:r>
                      <a:r>
                        <a:rPr lang="en-US" sz="1800" dirty="0"/>
                        <a:t>, Android App</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extLst>
                  <a:ext uri="{0D108BD9-81ED-4DB2-BD59-A6C34878D82A}">
                    <a16:rowId xmlns:a16="http://schemas.microsoft.com/office/drawing/2014/main" val="969768262"/>
                  </a:ext>
                </a:extLst>
              </a:tr>
              <a:tr h="318213">
                <a:tc>
                  <a:txBody>
                    <a:bodyPr/>
                    <a:lstStyle/>
                    <a:p>
                      <a:r>
                        <a:rPr lang="en-US" sz="1800" b="1" dirty="0"/>
                        <a:t>Team</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tc>
                  <a:txBody>
                    <a:bodyPr/>
                    <a:lstStyle/>
                    <a:p>
                      <a:r>
                        <a:rPr lang="en-US" sz="1800" dirty="0"/>
                        <a:t>2 People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extLst>
                  <a:ext uri="{0D108BD9-81ED-4DB2-BD59-A6C34878D82A}">
                    <a16:rowId xmlns:a16="http://schemas.microsoft.com/office/drawing/2014/main" val="3308748180"/>
                  </a:ext>
                </a:extLst>
              </a:tr>
              <a:tr h="159643">
                <a:tc>
                  <a:txBody>
                    <a:bodyPr/>
                    <a:lstStyle/>
                    <a:p>
                      <a:r>
                        <a:rPr lang="en-US" sz="1800" b="1" dirty="0"/>
                        <a:t>Location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tc>
                  <a:txBody>
                    <a:bodyPr/>
                    <a:lstStyle/>
                    <a:p>
                      <a:pPr lvl="0"/>
                      <a:r>
                        <a:rPr lang="en-US" sz="1800" dirty="0"/>
                        <a:t>India</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extLst>
                  <a:ext uri="{0D108BD9-81ED-4DB2-BD59-A6C34878D82A}">
                    <a16:rowId xmlns:a16="http://schemas.microsoft.com/office/drawing/2014/main" val="10003"/>
                  </a:ext>
                </a:extLst>
              </a:tr>
              <a:tr h="318213">
                <a:tc>
                  <a:txBody>
                    <a:bodyPr/>
                    <a:lstStyle/>
                    <a:p>
                      <a:r>
                        <a:rPr lang="en-US" sz="1800" b="1" dirty="0"/>
                        <a:t>Status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tc>
                  <a:txBody>
                    <a:bodyPr/>
                    <a:lstStyle/>
                    <a:p>
                      <a:r>
                        <a:rPr lang="en-US" sz="1800" dirty="0"/>
                        <a:t>In productization phase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extLst>
                  <a:ext uri="{0D108BD9-81ED-4DB2-BD59-A6C34878D82A}">
                    <a16:rowId xmlns:a16="http://schemas.microsoft.com/office/drawing/2014/main" val="10004"/>
                  </a:ext>
                </a:extLst>
              </a:tr>
              <a:tr h="318213">
                <a:tc>
                  <a:txBody>
                    <a:bodyPr/>
                    <a:lstStyle/>
                    <a:p>
                      <a:r>
                        <a:rPr lang="en-US" sz="1800" b="1" dirty="0"/>
                        <a:t>Client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tc>
                  <a:txBody>
                    <a:bodyPr/>
                    <a:lstStyle/>
                    <a:p>
                      <a:pPr marL="0" indent="0">
                        <a:buFont typeface="Arial" panose="020B0604020202020204" pitchFamily="34" charset="0"/>
                        <a:buNone/>
                      </a:pPr>
                      <a:r>
                        <a:rPr lang="en-US" sz="1800" dirty="0"/>
                        <a:t>Tank Supplier (B2B) and B2C (normal consumers)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707261562"/>
      </p:ext>
    </p:extLst>
  </p:cSld>
  <p:clrMapOvr>
    <a:masterClrMapping/>
  </p:clrMapOvr>
</p:sld>
</file>

<file path=ppt/slides/slide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endParaRPr lang="en-IN" dirty="0"/>
          </a:p>
        </p:txBody>
      </p:sp>
      <p:sp>
        <p:nvSpPr>
          <p:cNvPr id="3" name="Text Placeholder 2"/>
          <p:cNvSpPr>
            <a:spLocks noGrp="1"/>
          </p:cNvSpPr>
          <p:nvPr>
            <p:ph type="body" idx="1"/>
          </p:nvPr>
        </p:nvSpPr>
        <p:spPr/>
        <p:txBody>
          <a:bodyPr/>
          <a:lstStyle/>
          <a:p>
            <a:pPr>
              <a:buAutoNum type="arabicPeriod"/>
            </a:pPr>
            <a:r>
              <a:rPr lang="en-US" dirty="0"/>
              <a:t>Executive Summary</a:t>
            </a:r>
          </a:p>
          <a:p>
            <a:pPr>
              <a:buAutoNum type="arabicPeriod"/>
            </a:pPr>
            <a:r>
              <a:rPr lang="en-US" dirty="0"/>
              <a:t>Industry Focus areas</a:t>
            </a:r>
          </a:p>
          <a:p>
            <a:pPr>
              <a:buAutoNum type="arabicPeriod"/>
            </a:pPr>
            <a:r>
              <a:rPr lang="en-US" dirty="0"/>
              <a:t>Embedded SW Offerings</a:t>
            </a:r>
          </a:p>
          <a:p>
            <a:pPr>
              <a:buAutoNum type="arabicPeriod"/>
            </a:pPr>
            <a:r>
              <a:rPr lang="en-US" dirty="0" err="1"/>
              <a:t>BSP,Device</a:t>
            </a:r>
            <a:r>
              <a:rPr lang="en-US" dirty="0"/>
              <a:t> Drivers &amp; Firmware</a:t>
            </a:r>
          </a:p>
          <a:p>
            <a:pPr>
              <a:buAutoNum type="arabicPeriod"/>
            </a:pPr>
            <a:r>
              <a:rPr lang="en-US" dirty="0"/>
              <a:t>Devices &amp; Platform Design Services</a:t>
            </a:r>
          </a:p>
          <a:p>
            <a:pPr>
              <a:buAutoNum type="arabicPeriod"/>
            </a:pPr>
            <a:r>
              <a:rPr lang="en-US" dirty="0"/>
              <a:t>Processors/Peripherals - Hardware</a:t>
            </a:r>
          </a:p>
          <a:p>
            <a:pPr>
              <a:buAutoNum type="arabicPeriod"/>
            </a:pPr>
            <a:r>
              <a:rPr lang="en-US" dirty="0"/>
              <a:t>Hardware Design</a:t>
            </a:r>
          </a:p>
          <a:p>
            <a:pPr>
              <a:buAutoNum type="arabicPeriod"/>
            </a:pPr>
            <a:r>
              <a:rPr lang="en-US" dirty="0" err="1"/>
              <a:t>Casestudies</a:t>
            </a:r>
            <a:endParaRPr lang="en-US" dirty="0"/>
          </a:p>
          <a:p>
            <a:pPr marL="0" indent="0">
              <a:buNone/>
            </a:pPr>
            <a:endParaRPr lang="en-US" dirty="0"/>
          </a:p>
        </p:txBody>
      </p:sp>
    </p:spTree>
    <p:extLst>
      <p:ext uri="{BB962C8B-B14F-4D97-AF65-F5344CB8AC3E}">
        <p14:creationId xmlns:p14="http://schemas.microsoft.com/office/powerpoint/2010/main" val="2072304084"/>
      </p:ext>
    </p:extLst>
  </p:cSld>
  <p:clrMapOvr>
    <a:masterClrMapping/>
  </p:clrMapOvr>
</p:sld>
</file>

<file path=ppt/slides/slide20.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777AF-8406-47F2-BA06-A0ACA5F6EE4E}"/>
              </a:ext>
            </a:extLst>
          </p:cNvPr>
          <p:cNvSpPr>
            <a:spLocks noGrp="1"/>
          </p:cNvSpPr>
          <p:nvPr>
            <p:ph type="title"/>
          </p:nvPr>
        </p:nvSpPr>
        <p:spPr>
          <a:xfrm>
            <a:off x="331694" y="50105"/>
            <a:ext cx="7776909" cy="736496"/>
          </a:xfrm>
          <a:solidFill>
            <a:srgbClr val="00B050"/>
          </a:solidFill>
        </p:spPr>
        <p:txBody>
          <a:bodyPr/>
          <a:lstStyle/>
          <a:p>
            <a:pPr algn="ctr"/>
            <a:r>
              <a:rPr lang="en-US" sz="2000" dirty="0">
                <a:solidFill>
                  <a:schemeClr val="tx1"/>
                </a:solidFill>
                <a:latin typeface="Arial" panose="020B0604020202020204" pitchFamily="34" charset="0"/>
                <a:cs typeface="Times New Roman" panose="02020603050405020304" pitchFamily="18" charset="0"/>
              </a:rPr>
              <a:t>Case Study : High Precision Temperature/Pressure Sensor</a:t>
            </a:r>
          </a:p>
        </p:txBody>
      </p:sp>
      <p:graphicFrame>
        <p:nvGraphicFramePr>
          <p:cNvPr id="74" name="Table 73">
            <a:extLst>
              <a:ext uri="{FF2B5EF4-FFF2-40B4-BE49-F238E27FC236}">
                <a16:creationId xmlns:a16="http://schemas.microsoft.com/office/drawing/2014/main" id="{FDC96194-8567-47FE-ABC9-DC5EC235B532}"/>
              </a:ext>
            </a:extLst>
          </p:cNvPr>
          <p:cNvGraphicFramePr>
            <a:graphicFrameLocks noGrp="1"/>
          </p:cNvGraphicFramePr>
          <p:nvPr>
            <p:extLst>
              <p:ext uri="{D42A27DB-BD31-4B8C-83A1-F6EECF244321}">
                <p14:modId xmlns:p14="http://schemas.microsoft.com/office/powerpoint/2010/main" val="4169065023"/>
              </p:ext>
            </p:extLst>
          </p:nvPr>
        </p:nvGraphicFramePr>
        <p:xfrm>
          <a:off x="331695" y="977032"/>
          <a:ext cx="8530203" cy="5422213"/>
        </p:xfrm>
        <a:graphic>
          <a:graphicData uri="http://purl.oclc.org/ooxml/drawingml/table">
            <a:tbl>
              <a:tblPr firstRow="1" bandRow="1">
                <a:tableStyleId>{5C22544A-7EE6-4342-B048-85BDC9FD1C3A}</a:tableStyleId>
              </a:tblPr>
              <a:tblGrid>
                <a:gridCol w="1234458">
                  <a:extLst>
                    <a:ext uri="{9D8B030D-6E8A-4147-A177-3AD203B41FA5}">
                      <a16:colId xmlns:a16="http://schemas.microsoft.com/office/drawing/2014/main" val="20000"/>
                    </a:ext>
                  </a:extLst>
                </a:gridCol>
                <a:gridCol w="7295745">
                  <a:extLst>
                    <a:ext uri="{9D8B030D-6E8A-4147-A177-3AD203B41FA5}">
                      <a16:colId xmlns:a16="http://schemas.microsoft.com/office/drawing/2014/main" val="20001"/>
                    </a:ext>
                  </a:extLst>
                </a:gridCol>
              </a:tblGrid>
              <a:tr h="827353">
                <a:tc>
                  <a:txBody>
                    <a:bodyPr/>
                    <a:lstStyle/>
                    <a:p>
                      <a:r>
                        <a:rPr lang="en-US" sz="1800" dirty="0"/>
                        <a:t>Project Objective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
                        <a:lumOff val="40%"/>
                      </a:schemeClr>
                    </a:solidFill>
                  </a:tcPr>
                </a:tc>
                <a:tc>
                  <a:txBody>
                    <a:bodyPr/>
                    <a:lstStyle/>
                    <a:p>
                      <a:pPr algn="ctr"/>
                      <a:r>
                        <a:rPr lang="en-US" sz="1800" b="1" kern="1200" dirty="0">
                          <a:solidFill>
                            <a:schemeClr val="lt1"/>
                          </a:solidFill>
                          <a:latin typeface="+mn-lt"/>
                          <a:ea typeface="+mn-ea"/>
                          <a:cs typeface="+mn-cs"/>
                        </a:rPr>
                        <a:t>Building of High precision Temperature/Pressure Monitoring device for Weather forecasting</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
                        <a:lumOff val="40%"/>
                      </a:schemeClr>
                    </a:solidFill>
                  </a:tcPr>
                </a:tc>
                <a:extLst>
                  <a:ext uri="{0D108BD9-81ED-4DB2-BD59-A6C34878D82A}">
                    <a16:rowId xmlns:a16="http://schemas.microsoft.com/office/drawing/2014/main" val="10000"/>
                  </a:ext>
                </a:extLst>
              </a:tr>
              <a:tr h="1448587">
                <a:tc>
                  <a:txBody>
                    <a:bodyPr/>
                    <a:lstStyle/>
                    <a:p>
                      <a:r>
                        <a:rPr lang="en-US" sz="1800" b="1" dirty="0"/>
                        <a:t>Project Details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tc>
                  <a:txBody>
                    <a:bodyPr/>
                    <a:lstStyle/>
                    <a:p>
                      <a:r>
                        <a:rPr lang="en-US" sz="1800" kern="1200" dirty="0">
                          <a:solidFill>
                            <a:schemeClr val="dk1"/>
                          </a:solidFill>
                          <a:latin typeface="+mn-lt"/>
                          <a:ea typeface="+mn-ea"/>
                          <a:cs typeface="+mn-cs"/>
                        </a:rPr>
                        <a:t>-This device is being built for one company involved in building weather sensing equipment</a:t>
                      </a:r>
                    </a:p>
                    <a:p>
                      <a:r>
                        <a:rPr lang="en-US" sz="1800" kern="1200" dirty="0">
                          <a:solidFill>
                            <a:schemeClr val="dk1"/>
                          </a:solidFill>
                          <a:latin typeface="+mn-lt"/>
                          <a:ea typeface="+mn-ea"/>
                          <a:cs typeface="+mn-cs"/>
                        </a:rPr>
                        <a:t>-This sensor is based on BMP390 sensor so building a versatile driver was required.</a:t>
                      </a:r>
                    </a:p>
                    <a:p>
                      <a:r>
                        <a:rPr lang="en-US" sz="1800" kern="1200" dirty="0">
                          <a:solidFill>
                            <a:schemeClr val="dk1"/>
                          </a:solidFill>
                          <a:latin typeface="+mn-lt"/>
                          <a:ea typeface="+mn-ea"/>
                          <a:cs typeface="+mn-cs"/>
                        </a:rPr>
                        <a:t>-Command Interpreter and 25 command implementation was required to make to communicate with Weather Station and computer was required.</a:t>
                      </a:r>
                    </a:p>
                    <a:p>
                      <a:r>
                        <a:rPr lang="en-US" sz="1800" kern="1200" dirty="0">
                          <a:solidFill>
                            <a:schemeClr val="dk1"/>
                          </a:solidFill>
                          <a:latin typeface="+mn-lt"/>
                          <a:ea typeface="+mn-ea"/>
                          <a:cs typeface="+mn-cs"/>
                        </a:rPr>
                        <a:t>-It is highly power efficient with high </a:t>
                      </a:r>
                      <a:r>
                        <a:rPr lang="en-US" sz="1800" kern="1200" dirty="0" err="1">
                          <a:solidFill>
                            <a:schemeClr val="dk1"/>
                          </a:solidFill>
                          <a:latin typeface="+mn-lt"/>
                          <a:ea typeface="+mn-ea"/>
                          <a:cs typeface="+mn-cs"/>
                        </a:rPr>
                        <a:t>availablity</a:t>
                      </a:r>
                      <a:r>
                        <a:rPr lang="en-US" sz="1800" kern="1200" dirty="0">
                          <a:solidFill>
                            <a:schemeClr val="dk1"/>
                          </a:solidFill>
                          <a:latin typeface="+mn-lt"/>
                          <a:ea typeface="+mn-ea"/>
                          <a:cs typeface="+mn-cs"/>
                        </a:rPr>
                        <a:t> was required</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extLst>
                  <a:ext uri="{0D108BD9-81ED-4DB2-BD59-A6C34878D82A}">
                    <a16:rowId xmlns:a16="http://schemas.microsoft.com/office/drawing/2014/main" val="10001"/>
                  </a:ext>
                </a:extLst>
              </a:tr>
              <a:tr h="466046">
                <a:tc>
                  <a:txBody>
                    <a:bodyPr/>
                    <a:lstStyle/>
                    <a:p>
                      <a:r>
                        <a:rPr lang="en-US" sz="1800" b="1" dirty="0"/>
                        <a:t>Technologies-Domain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tc>
                  <a:txBody>
                    <a:bodyPr/>
                    <a:lstStyle/>
                    <a:p>
                      <a:r>
                        <a:rPr lang="en-US" sz="1800" dirty="0"/>
                        <a:t>Embedded System, Weather Sensing and Sensor drivers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extLst>
                  <a:ext uri="{0D108BD9-81ED-4DB2-BD59-A6C34878D82A}">
                    <a16:rowId xmlns:a16="http://schemas.microsoft.com/office/drawing/2014/main" val="1667847666"/>
                  </a:ext>
                </a:extLst>
              </a:tr>
              <a:tr h="553093">
                <a:tc>
                  <a:txBody>
                    <a:bodyPr/>
                    <a:lstStyle/>
                    <a:p>
                      <a:r>
                        <a:rPr lang="en-US" sz="1800" b="1" dirty="0"/>
                        <a:t>H/W &amp; S/W</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tc>
                  <a:txBody>
                    <a:bodyPr/>
                    <a:lstStyle/>
                    <a:p>
                      <a:r>
                        <a:rPr lang="en-US" sz="1800" dirty="0"/>
                        <a:t>BMP390 Bosch sensor,ATSAM11L16E,RS485 </a:t>
                      </a:r>
                      <a:r>
                        <a:rPr lang="en-US" sz="1800" dirty="0" err="1"/>
                        <a:t>etc</a:t>
                      </a:r>
                      <a:r>
                        <a:rPr lang="en-US" sz="1800" dirty="0"/>
                        <a:t> was required</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extLst>
                  <a:ext uri="{0D108BD9-81ED-4DB2-BD59-A6C34878D82A}">
                    <a16:rowId xmlns:a16="http://schemas.microsoft.com/office/drawing/2014/main" val="969768262"/>
                  </a:ext>
                </a:extLst>
              </a:tr>
              <a:tr h="318213">
                <a:tc>
                  <a:txBody>
                    <a:bodyPr/>
                    <a:lstStyle/>
                    <a:p>
                      <a:r>
                        <a:rPr lang="en-US" sz="1800" b="1" dirty="0"/>
                        <a:t>Team</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tc>
                  <a:txBody>
                    <a:bodyPr/>
                    <a:lstStyle/>
                    <a:p>
                      <a:r>
                        <a:rPr lang="en-US" sz="1800" dirty="0"/>
                        <a:t>3 People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extLst>
                  <a:ext uri="{0D108BD9-81ED-4DB2-BD59-A6C34878D82A}">
                    <a16:rowId xmlns:a16="http://schemas.microsoft.com/office/drawing/2014/main" val="3308748180"/>
                  </a:ext>
                </a:extLst>
              </a:tr>
              <a:tr h="159643">
                <a:tc>
                  <a:txBody>
                    <a:bodyPr/>
                    <a:lstStyle/>
                    <a:p>
                      <a:r>
                        <a:rPr lang="en-US" sz="1800" b="1" dirty="0"/>
                        <a:t>Location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tc>
                  <a:txBody>
                    <a:bodyPr/>
                    <a:lstStyle/>
                    <a:p>
                      <a:pPr lvl="0"/>
                      <a:r>
                        <a:rPr lang="en-US" sz="1800" dirty="0"/>
                        <a:t>India</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extLst>
                  <a:ext uri="{0D108BD9-81ED-4DB2-BD59-A6C34878D82A}">
                    <a16:rowId xmlns:a16="http://schemas.microsoft.com/office/drawing/2014/main" val="10003"/>
                  </a:ext>
                </a:extLst>
              </a:tr>
              <a:tr h="318213">
                <a:tc>
                  <a:txBody>
                    <a:bodyPr/>
                    <a:lstStyle/>
                    <a:p>
                      <a:r>
                        <a:rPr lang="en-US" sz="1800" b="1" dirty="0"/>
                        <a:t>Status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tc>
                  <a:txBody>
                    <a:bodyPr/>
                    <a:lstStyle/>
                    <a:p>
                      <a:r>
                        <a:rPr lang="en-US" sz="1800" dirty="0"/>
                        <a:t>Complete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extLst>
                  <a:ext uri="{0D108BD9-81ED-4DB2-BD59-A6C34878D82A}">
                    <a16:rowId xmlns:a16="http://schemas.microsoft.com/office/drawing/2014/main" val="10004"/>
                  </a:ext>
                </a:extLst>
              </a:tr>
              <a:tr h="318213">
                <a:tc>
                  <a:txBody>
                    <a:bodyPr/>
                    <a:lstStyle/>
                    <a:p>
                      <a:r>
                        <a:rPr lang="en-US" sz="1800" b="1" dirty="0"/>
                        <a:t>Client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tc>
                  <a:txBody>
                    <a:bodyPr/>
                    <a:lstStyle/>
                    <a:p>
                      <a:pPr marL="0" indent="0">
                        <a:buFont typeface="Arial" panose="020B0604020202020204" pitchFamily="34" charset="0"/>
                        <a:buNone/>
                      </a:pPr>
                      <a:r>
                        <a:rPr lang="en-US" sz="1800" dirty="0"/>
                        <a:t>A Leading weather sensing company based out of USA</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253089041"/>
      </p:ext>
    </p:extLst>
  </p:cSld>
  <p:clrMapOvr>
    <a:masterClrMapping/>
  </p:clrMapOvr>
</p:sld>
</file>

<file path=ppt/slides/slide2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777AF-8406-47F2-BA06-A0ACA5F6EE4E}"/>
              </a:ext>
            </a:extLst>
          </p:cNvPr>
          <p:cNvSpPr>
            <a:spLocks noGrp="1"/>
          </p:cNvSpPr>
          <p:nvPr>
            <p:ph type="title"/>
          </p:nvPr>
        </p:nvSpPr>
        <p:spPr>
          <a:xfrm>
            <a:off x="331694" y="50105"/>
            <a:ext cx="7776909" cy="736496"/>
          </a:xfrm>
          <a:solidFill>
            <a:srgbClr val="00B050"/>
          </a:solidFill>
        </p:spPr>
        <p:txBody>
          <a:bodyPr/>
          <a:lstStyle/>
          <a:p>
            <a:pPr algn="ctr"/>
            <a:r>
              <a:rPr lang="en-US" sz="2000" dirty="0">
                <a:solidFill>
                  <a:schemeClr val="tx1"/>
                </a:solidFill>
                <a:latin typeface="Arial" panose="020B0604020202020204" pitchFamily="34" charset="0"/>
                <a:cs typeface="Times New Roman" panose="02020603050405020304" pitchFamily="18" charset="0"/>
              </a:rPr>
              <a:t>Case Study : Full Stack/Mobile App/Websites and cloud based solution</a:t>
            </a:r>
          </a:p>
        </p:txBody>
      </p:sp>
      <p:graphicFrame>
        <p:nvGraphicFramePr>
          <p:cNvPr id="74" name="Table 73">
            <a:extLst>
              <a:ext uri="{FF2B5EF4-FFF2-40B4-BE49-F238E27FC236}">
                <a16:creationId xmlns:a16="http://schemas.microsoft.com/office/drawing/2014/main" id="{FDC96194-8567-47FE-ABC9-DC5EC235B532}"/>
              </a:ext>
            </a:extLst>
          </p:cNvPr>
          <p:cNvGraphicFramePr>
            <a:graphicFrameLocks noGrp="1"/>
          </p:cNvGraphicFramePr>
          <p:nvPr>
            <p:extLst>
              <p:ext uri="{D42A27DB-BD31-4B8C-83A1-F6EECF244321}">
                <p14:modId xmlns:p14="http://schemas.microsoft.com/office/powerpoint/2010/main" val="2590022791"/>
              </p:ext>
            </p:extLst>
          </p:nvPr>
        </p:nvGraphicFramePr>
        <p:xfrm>
          <a:off x="457200" y="977032"/>
          <a:ext cx="8404698" cy="5182511"/>
        </p:xfrm>
        <a:graphic>
          <a:graphicData uri="http://purl.oclc.org/ooxml/drawingml/table">
            <a:tbl>
              <a:tblPr firstRow="1" bandRow="1">
                <a:tableStyleId>{5C22544A-7EE6-4342-B048-85BDC9FD1C3A}</a:tableStyleId>
              </a:tblPr>
              <a:tblGrid>
                <a:gridCol w="1108953">
                  <a:extLst>
                    <a:ext uri="{9D8B030D-6E8A-4147-A177-3AD203B41FA5}">
                      <a16:colId xmlns:a16="http://schemas.microsoft.com/office/drawing/2014/main" val="20000"/>
                    </a:ext>
                  </a:extLst>
                </a:gridCol>
                <a:gridCol w="7295745">
                  <a:extLst>
                    <a:ext uri="{9D8B030D-6E8A-4147-A177-3AD203B41FA5}">
                      <a16:colId xmlns:a16="http://schemas.microsoft.com/office/drawing/2014/main" val="20001"/>
                    </a:ext>
                  </a:extLst>
                </a:gridCol>
              </a:tblGrid>
              <a:tr h="1600502">
                <a:tc>
                  <a:txBody>
                    <a:bodyPr/>
                    <a:lstStyle/>
                    <a:p>
                      <a:pPr marL="0" algn="l" defTabSz="914400" rtl="0" eaLnBrk="1" latinLnBrk="0" hangingPunct="1"/>
                      <a:r>
                        <a:rPr lang="en-US" sz="1800" kern="1200" dirty="0">
                          <a:solidFill>
                            <a:schemeClr val="dk1"/>
                          </a:solidFill>
                          <a:latin typeface="+mn-lt"/>
                          <a:ea typeface="+mn-ea"/>
                          <a:cs typeface="+mn-cs"/>
                        </a:rPr>
                        <a:t>Websites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tc>
                  <a:txBody>
                    <a:bodyPr/>
                    <a:lstStyle/>
                    <a:p>
                      <a:pPr marL="0" algn="l" defTabSz="914400" rtl="0" eaLnBrk="1" latinLnBrk="0" hangingPunct="1"/>
                      <a:r>
                        <a:rPr lang="en-US" sz="1800" b="0" kern="1200" dirty="0">
                          <a:solidFill>
                            <a:schemeClr val="dk1"/>
                          </a:solidFill>
                          <a:latin typeface="+mn-lt"/>
                          <a:ea typeface="+mn-ea"/>
                          <a:cs typeface="+mn-cs"/>
                        </a:rPr>
                        <a:t>Several dynamic web sites have been built and deployed</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extLst>
                  <a:ext uri="{0D108BD9-81ED-4DB2-BD59-A6C34878D82A}">
                    <a16:rowId xmlns:a16="http://schemas.microsoft.com/office/drawing/2014/main" val="10000"/>
                  </a:ext>
                </a:extLst>
              </a:tr>
              <a:tr h="1194003">
                <a:tc>
                  <a:txBody>
                    <a:bodyPr/>
                    <a:lstStyle/>
                    <a:p>
                      <a:r>
                        <a:rPr lang="en-US" sz="1800" b="1" dirty="0"/>
                        <a:t>Web Apps</a:t>
                      </a:r>
                    </a:p>
                    <a:p>
                      <a:endParaRPr lang="en-US" sz="1800" b="1"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tc>
                  <a:txBody>
                    <a:bodyPr/>
                    <a:lstStyle/>
                    <a:p>
                      <a:r>
                        <a:rPr lang="en-US" sz="1800" dirty="0"/>
                        <a:t>3 Ecommerce, 1 real estate community management app,1 Web App for ship location management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extLst>
                  <a:ext uri="{0D108BD9-81ED-4DB2-BD59-A6C34878D82A}">
                    <a16:rowId xmlns:a16="http://schemas.microsoft.com/office/drawing/2014/main" val="1667847666"/>
                  </a:ext>
                </a:extLst>
              </a:tr>
              <a:tr h="1194003">
                <a:tc>
                  <a:txBody>
                    <a:bodyPr/>
                    <a:lstStyle/>
                    <a:p>
                      <a:r>
                        <a:rPr lang="en-US" sz="1800" b="1" dirty="0"/>
                        <a:t>Mobile App</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tc>
                  <a:txBody>
                    <a:bodyPr/>
                    <a:lstStyle/>
                    <a:p>
                      <a:r>
                        <a:rPr lang="en-US" sz="1800" dirty="0"/>
                        <a:t>More than 10 apps have been built and deployed</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extLst>
                  <a:ext uri="{0D108BD9-81ED-4DB2-BD59-A6C34878D82A}">
                    <a16:rowId xmlns:a16="http://schemas.microsoft.com/office/drawing/2014/main" val="969768262"/>
                  </a:ext>
                </a:extLst>
              </a:tr>
              <a:tr h="1194003">
                <a:tc>
                  <a:txBody>
                    <a:bodyPr/>
                    <a:lstStyle/>
                    <a:p>
                      <a:r>
                        <a:rPr lang="en-US" sz="1800" b="1" dirty="0"/>
                        <a:t>Systems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tc>
                  <a:txBody>
                    <a:bodyPr/>
                    <a:lstStyle/>
                    <a:p>
                      <a:r>
                        <a:rPr lang="en-US" sz="1800" dirty="0"/>
                        <a:t>Community Management Software with Web and Mobile App</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extLst>
                  <a:ext uri="{0D108BD9-81ED-4DB2-BD59-A6C34878D82A}">
                    <a16:rowId xmlns:a16="http://schemas.microsoft.com/office/drawing/2014/main" val="2620175614"/>
                  </a:ext>
                </a:extLst>
              </a:tr>
            </a:tbl>
          </a:graphicData>
        </a:graphic>
      </p:graphicFrame>
    </p:spTree>
    <p:extLst>
      <p:ext uri="{BB962C8B-B14F-4D97-AF65-F5344CB8AC3E}">
        <p14:creationId xmlns:p14="http://schemas.microsoft.com/office/powerpoint/2010/main" val="3644861856"/>
      </p:ext>
    </p:extLst>
  </p:cSld>
  <p:clrMapOvr>
    <a:masterClrMapping/>
  </p:clrMapOvr>
</p:sld>
</file>

<file path=ppt/slides/slide2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777AF-8406-47F2-BA06-A0ACA5F6EE4E}"/>
              </a:ext>
            </a:extLst>
          </p:cNvPr>
          <p:cNvSpPr>
            <a:spLocks noGrp="1"/>
          </p:cNvSpPr>
          <p:nvPr>
            <p:ph type="title"/>
          </p:nvPr>
        </p:nvSpPr>
        <p:spPr>
          <a:xfrm>
            <a:off x="331694" y="50105"/>
            <a:ext cx="7776909" cy="736496"/>
          </a:xfrm>
          <a:solidFill>
            <a:srgbClr val="00B050"/>
          </a:solidFill>
        </p:spPr>
        <p:txBody>
          <a:bodyPr/>
          <a:lstStyle/>
          <a:p>
            <a:pPr algn="ctr"/>
            <a:r>
              <a:rPr lang="en-US" sz="2000" dirty="0">
                <a:solidFill>
                  <a:schemeClr val="tx1"/>
                </a:solidFill>
                <a:latin typeface="Arial" panose="020B0604020202020204" pitchFamily="34" charset="0"/>
                <a:cs typeface="Times New Roman" panose="02020603050405020304" pitchFamily="18" charset="0"/>
              </a:rPr>
              <a:t>Case Study : U Boot modification to secure Kernel Image</a:t>
            </a:r>
          </a:p>
        </p:txBody>
      </p:sp>
      <p:graphicFrame>
        <p:nvGraphicFramePr>
          <p:cNvPr id="74" name="Table 73">
            <a:extLst>
              <a:ext uri="{FF2B5EF4-FFF2-40B4-BE49-F238E27FC236}">
                <a16:creationId xmlns:a16="http://schemas.microsoft.com/office/drawing/2014/main" id="{FDC96194-8567-47FE-ABC9-DC5EC235B532}"/>
              </a:ext>
            </a:extLst>
          </p:cNvPr>
          <p:cNvGraphicFramePr>
            <a:graphicFrameLocks noGrp="1"/>
          </p:cNvGraphicFramePr>
          <p:nvPr>
            <p:extLst>
              <p:ext uri="{D42A27DB-BD31-4B8C-83A1-F6EECF244321}">
                <p14:modId xmlns:p14="http://schemas.microsoft.com/office/powerpoint/2010/main" val="1208245649"/>
              </p:ext>
            </p:extLst>
          </p:nvPr>
        </p:nvGraphicFramePr>
        <p:xfrm>
          <a:off x="331695" y="977032"/>
          <a:ext cx="8530203" cy="5422213"/>
        </p:xfrm>
        <a:graphic>
          <a:graphicData uri="http://purl.oclc.org/ooxml/drawingml/table">
            <a:tbl>
              <a:tblPr firstRow="1" bandRow="1">
                <a:tableStyleId>{5C22544A-7EE6-4342-B048-85BDC9FD1C3A}</a:tableStyleId>
              </a:tblPr>
              <a:tblGrid>
                <a:gridCol w="1234458">
                  <a:extLst>
                    <a:ext uri="{9D8B030D-6E8A-4147-A177-3AD203B41FA5}">
                      <a16:colId xmlns:a16="http://schemas.microsoft.com/office/drawing/2014/main" val="20000"/>
                    </a:ext>
                  </a:extLst>
                </a:gridCol>
                <a:gridCol w="7295745">
                  <a:extLst>
                    <a:ext uri="{9D8B030D-6E8A-4147-A177-3AD203B41FA5}">
                      <a16:colId xmlns:a16="http://schemas.microsoft.com/office/drawing/2014/main" val="20001"/>
                    </a:ext>
                  </a:extLst>
                </a:gridCol>
              </a:tblGrid>
              <a:tr h="827353">
                <a:tc>
                  <a:txBody>
                    <a:bodyPr/>
                    <a:lstStyle/>
                    <a:p>
                      <a:r>
                        <a:rPr lang="en-US" sz="1800" dirty="0"/>
                        <a:t>Project Objective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
                        <a:lumOff val="40%"/>
                      </a:schemeClr>
                    </a:solidFill>
                  </a:tcPr>
                </a:tc>
                <a:tc>
                  <a:txBody>
                    <a:bodyPr/>
                    <a:lstStyle/>
                    <a:p>
                      <a:pPr algn="ctr"/>
                      <a:r>
                        <a:rPr lang="en-US" sz="1800" b="1" kern="1200" dirty="0">
                          <a:solidFill>
                            <a:schemeClr val="lt1"/>
                          </a:solidFill>
                          <a:latin typeface="+mn-lt"/>
                          <a:ea typeface="+mn-ea"/>
                          <a:cs typeface="+mn-cs"/>
                        </a:rPr>
                        <a:t>U Boot Development – Securing Linux Kernel Binary at U Boot Level</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
                        <a:lumOff val="40%"/>
                      </a:schemeClr>
                    </a:solidFill>
                  </a:tcPr>
                </a:tc>
                <a:extLst>
                  <a:ext uri="{0D108BD9-81ED-4DB2-BD59-A6C34878D82A}">
                    <a16:rowId xmlns:a16="http://schemas.microsoft.com/office/drawing/2014/main" val="10000"/>
                  </a:ext>
                </a:extLst>
              </a:tr>
              <a:tr h="1448587">
                <a:tc>
                  <a:txBody>
                    <a:bodyPr/>
                    <a:lstStyle/>
                    <a:p>
                      <a:r>
                        <a:rPr lang="en-US" sz="1800" b="1" dirty="0"/>
                        <a:t>Project Details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tc>
                  <a:txBody>
                    <a:bodyPr/>
                    <a:lstStyle/>
                    <a:p>
                      <a:r>
                        <a:rPr lang="en-US" sz="1800" kern="1200" dirty="0">
                          <a:solidFill>
                            <a:schemeClr val="dk1"/>
                          </a:solidFill>
                          <a:latin typeface="+mn-lt"/>
                          <a:ea typeface="+mn-ea"/>
                          <a:cs typeface="+mn-cs"/>
                        </a:rPr>
                        <a:t>-Securing Kernel Image at U Boot level (during boot process).</a:t>
                      </a:r>
                    </a:p>
                    <a:p>
                      <a:r>
                        <a:rPr lang="en-US" sz="1800" kern="1200" dirty="0">
                          <a:solidFill>
                            <a:schemeClr val="dk1"/>
                          </a:solidFill>
                          <a:latin typeface="+mn-lt"/>
                          <a:ea typeface="+mn-ea"/>
                          <a:cs typeface="+mn-cs"/>
                        </a:rPr>
                        <a:t>-While booting , U Boot will wait for challenge Key from remote station to authenticate the Linux Kernel.</a:t>
                      </a:r>
                    </a:p>
                    <a:p>
                      <a:r>
                        <a:rPr lang="en-US" sz="1800" kern="1200" dirty="0">
                          <a:solidFill>
                            <a:schemeClr val="dk1"/>
                          </a:solidFill>
                          <a:latin typeface="+mn-lt"/>
                          <a:ea typeface="+mn-ea"/>
                          <a:cs typeface="+mn-cs"/>
                        </a:rPr>
                        <a:t>-After receiving challenge key, it will generate digest using BLAKE2S algorithm.</a:t>
                      </a:r>
                    </a:p>
                    <a:p>
                      <a:r>
                        <a:rPr lang="en-US" sz="1800" kern="1200" dirty="0">
                          <a:solidFill>
                            <a:schemeClr val="dk1"/>
                          </a:solidFill>
                          <a:latin typeface="+mn-lt"/>
                          <a:ea typeface="+mn-ea"/>
                          <a:cs typeface="+mn-cs"/>
                        </a:rPr>
                        <a:t>-Digest Key will be pass ed HMI application to authenticate the Linux Kernel Binary</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extLst>
                  <a:ext uri="{0D108BD9-81ED-4DB2-BD59-A6C34878D82A}">
                    <a16:rowId xmlns:a16="http://schemas.microsoft.com/office/drawing/2014/main" val="10001"/>
                  </a:ext>
                </a:extLst>
              </a:tr>
              <a:tr h="466046">
                <a:tc>
                  <a:txBody>
                    <a:bodyPr/>
                    <a:lstStyle/>
                    <a:p>
                      <a:r>
                        <a:rPr lang="en-US" sz="1800" b="1" dirty="0"/>
                        <a:t>Technologies-Domain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tc>
                  <a:txBody>
                    <a:bodyPr/>
                    <a:lstStyle/>
                    <a:p>
                      <a:r>
                        <a:rPr lang="en-US" sz="1800" dirty="0"/>
                        <a:t>U Boot, Toradex </a:t>
                      </a:r>
                      <a:r>
                        <a:rPr lang="en-US" sz="1800" dirty="0" err="1"/>
                        <a:t>Apalis</a:t>
                      </a:r>
                      <a:r>
                        <a:rPr lang="en-US" sz="1800" dirty="0"/>
                        <a:t> </a:t>
                      </a:r>
                      <a:r>
                        <a:rPr lang="en-US" sz="1800" dirty="0" err="1"/>
                        <a:t>iMX</a:t>
                      </a:r>
                      <a:r>
                        <a:rPr lang="en-US" sz="1800" dirty="0"/>
                        <a:t> 6 board, Carrier board, RPI3 </a:t>
                      </a:r>
                      <a:r>
                        <a:rPr lang="en-US" sz="1800" dirty="0" err="1"/>
                        <a:t>Plus.Linux</a:t>
                      </a:r>
                      <a:r>
                        <a:rPr lang="en-US" sz="1800" dirty="0"/>
                        <a:t> Kernel</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extLst>
                  <a:ext uri="{0D108BD9-81ED-4DB2-BD59-A6C34878D82A}">
                    <a16:rowId xmlns:a16="http://schemas.microsoft.com/office/drawing/2014/main" val="1667847666"/>
                  </a:ext>
                </a:extLst>
              </a:tr>
              <a:tr h="553093">
                <a:tc>
                  <a:txBody>
                    <a:bodyPr/>
                    <a:lstStyle/>
                    <a:p>
                      <a:r>
                        <a:rPr lang="en-US" sz="1800" b="1" dirty="0"/>
                        <a:t>H/W &amp; S/W</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tc>
                  <a:txBody>
                    <a:bodyPr/>
                    <a:lstStyle/>
                    <a:p>
                      <a:r>
                        <a:rPr lang="en-US" sz="1800" dirty="0"/>
                        <a:t>iMX6,Toradex </a:t>
                      </a:r>
                      <a:r>
                        <a:rPr lang="en-US" sz="1800" dirty="0" err="1"/>
                        <a:t>Apalis</a:t>
                      </a:r>
                      <a:r>
                        <a:rPr lang="en-US" sz="1800" dirty="0"/>
                        <a:t> iMX6,U boot ,Toradex carrier board ,Display driver </a:t>
                      </a:r>
                      <a:r>
                        <a:rPr lang="en-US" sz="1800" dirty="0" err="1"/>
                        <a:t>etc</a:t>
                      </a:r>
                      <a:endParaRPr lang="en-US" sz="18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extLst>
                  <a:ext uri="{0D108BD9-81ED-4DB2-BD59-A6C34878D82A}">
                    <a16:rowId xmlns:a16="http://schemas.microsoft.com/office/drawing/2014/main" val="969768262"/>
                  </a:ext>
                </a:extLst>
              </a:tr>
              <a:tr h="318213">
                <a:tc>
                  <a:txBody>
                    <a:bodyPr/>
                    <a:lstStyle/>
                    <a:p>
                      <a:r>
                        <a:rPr lang="en-US" sz="1800" b="1" dirty="0"/>
                        <a:t>Team</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tc>
                  <a:txBody>
                    <a:bodyPr/>
                    <a:lstStyle/>
                    <a:p>
                      <a:r>
                        <a:rPr lang="en-US" sz="1800" dirty="0"/>
                        <a:t>3 People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extLst>
                  <a:ext uri="{0D108BD9-81ED-4DB2-BD59-A6C34878D82A}">
                    <a16:rowId xmlns:a16="http://schemas.microsoft.com/office/drawing/2014/main" val="3308748180"/>
                  </a:ext>
                </a:extLst>
              </a:tr>
              <a:tr h="159643">
                <a:tc>
                  <a:txBody>
                    <a:bodyPr/>
                    <a:lstStyle/>
                    <a:p>
                      <a:r>
                        <a:rPr lang="en-US" sz="1800" b="1" dirty="0"/>
                        <a:t>Location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tc>
                  <a:txBody>
                    <a:bodyPr/>
                    <a:lstStyle/>
                    <a:p>
                      <a:pPr lvl="0"/>
                      <a:r>
                        <a:rPr lang="en-US" sz="1800" dirty="0"/>
                        <a:t>India</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extLst>
                  <a:ext uri="{0D108BD9-81ED-4DB2-BD59-A6C34878D82A}">
                    <a16:rowId xmlns:a16="http://schemas.microsoft.com/office/drawing/2014/main" val="10003"/>
                  </a:ext>
                </a:extLst>
              </a:tr>
              <a:tr h="318213">
                <a:tc>
                  <a:txBody>
                    <a:bodyPr/>
                    <a:lstStyle/>
                    <a:p>
                      <a:r>
                        <a:rPr lang="en-US" sz="1800" b="1" dirty="0"/>
                        <a:t>Status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tc>
                  <a:txBody>
                    <a:bodyPr/>
                    <a:lstStyle/>
                    <a:p>
                      <a:r>
                        <a:rPr lang="en-US" sz="1800" dirty="0"/>
                        <a:t>Completed</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extLst>
                  <a:ext uri="{0D108BD9-81ED-4DB2-BD59-A6C34878D82A}">
                    <a16:rowId xmlns:a16="http://schemas.microsoft.com/office/drawing/2014/main" val="10004"/>
                  </a:ext>
                </a:extLst>
              </a:tr>
              <a:tr h="318213">
                <a:tc>
                  <a:txBody>
                    <a:bodyPr/>
                    <a:lstStyle/>
                    <a:p>
                      <a:r>
                        <a:rPr lang="en-US" sz="1800" b="1" dirty="0"/>
                        <a:t>Client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tc>
                  <a:txBody>
                    <a:bodyPr/>
                    <a:lstStyle/>
                    <a:p>
                      <a:pPr marL="0" indent="0">
                        <a:buFont typeface="Arial" panose="020B0604020202020204" pitchFamily="34" charset="0"/>
                        <a:buNone/>
                      </a:pPr>
                      <a:r>
                        <a:rPr lang="en-US" sz="1800" dirty="0"/>
                        <a:t>Defense organization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114719094"/>
      </p:ext>
    </p:extLst>
  </p:cSld>
  <p:clrMapOvr>
    <a:masterClrMapping/>
  </p:clrMapOvr>
</p:sld>
</file>

<file path=ppt/slides/slide2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777AF-8406-47F2-BA06-A0ACA5F6EE4E}"/>
              </a:ext>
            </a:extLst>
          </p:cNvPr>
          <p:cNvSpPr>
            <a:spLocks noGrp="1"/>
          </p:cNvSpPr>
          <p:nvPr>
            <p:ph type="title"/>
          </p:nvPr>
        </p:nvSpPr>
        <p:spPr>
          <a:xfrm>
            <a:off x="331694" y="50105"/>
            <a:ext cx="7776909" cy="736496"/>
          </a:xfrm>
          <a:solidFill>
            <a:srgbClr val="00B050"/>
          </a:solidFill>
        </p:spPr>
        <p:txBody>
          <a:bodyPr/>
          <a:lstStyle/>
          <a:p>
            <a:pPr algn="ctr"/>
            <a:r>
              <a:rPr lang="en-US" sz="2000" dirty="0">
                <a:solidFill>
                  <a:schemeClr val="tx1"/>
                </a:solidFill>
                <a:latin typeface="Arial" panose="020B0604020202020204" pitchFamily="34" charset="0"/>
                <a:cs typeface="Times New Roman" panose="02020603050405020304" pitchFamily="18" charset="0"/>
              </a:rPr>
              <a:t>Case Study : PTT Phone Feature Enhancement </a:t>
            </a:r>
          </a:p>
        </p:txBody>
      </p:sp>
      <p:graphicFrame>
        <p:nvGraphicFramePr>
          <p:cNvPr id="74" name="Table 73">
            <a:extLst>
              <a:ext uri="{FF2B5EF4-FFF2-40B4-BE49-F238E27FC236}">
                <a16:creationId xmlns:a16="http://schemas.microsoft.com/office/drawing/2014/main" id="{FDC96194-8567-47FE-ABC9-DC5EC235B532}"/>
              </a:ext>
            </a:extLst>
          </p:cNvPr>
          <p:cNvGraphicFramePr>
            <a:graphicFrameLocks noGrp="1"/>
          </p:cNvGraphicFramePr>
          <p:nvPr>
            <p:extLst>
              <p:ext uri="{D42A27DB-BD31-4B8C-83A1-F6EECF244321}">
                <p14:modId xmlns:p14="http://schemas.microsoft.com/office/powerpoint/2010/main" val="3368763652"/>
              </p:ext>
            </p:extLst>
          </p:nvPr>
        </p:nvGraphicFramePr>
        <p:xfrm>
          <a:off x="117687" y="914188"/>
          <a:ext cx="8958219" cy="6487077"/>
        </p:xfrm>
        <a:graphic>
          <a:graphicData uri="http://purl.oclc.org/ooxml/drawingml/table">
            <a:tbl>
              <a:tblPr firstRow="1" bandRow="1">
                <a:tableStyleId>{5C22544A-7EE6-4342-B048-85BDC9FD1C3A}</a:tableStyleId>
              </a:tblPr>
              <a:tblGrid>
                <a:gridCol w="1296399">
                  <a:extLst>
                    <a:ext uri="{9D8B030D-6E8A-4147-A177-3AD203B41FA5}">
                      <a16:colId xmlns:a16="http://schemas.microsoft.com/office/drawing/2014/main" val="20000"/>
                    </a:ext>
                  </a:extLst>
                </a:gridCol>
                <a:gridCol w="7661820">
                  <a:extLst>
                    <a:ext uri="{9D8B030D-6E8A-4147-A177-3AD203B41FA5}">
                      <a16:colId xmlns:a16="http://schemas.microsoft.com/office/drawing/2014/main" val="20001"/>
                    </a:ext>
                  </a:extLst>
                </a:gridCol>
              </a:tblGrid>
              <a:tr h="628032">
                <a:tc>
                  <a:txBody>
                    <a:bodyPr/>
                    <a:lstStyle/>
                    <a:p>
                      <a:r>
                        <a:rPr lang="en-US" sz="1800" dirty="0"/>
                        <a:t>Project Objective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
                        <a:lumOff val="40%"/>
                      </a:schemeClr>
                    </a:solidFill>
                  </a:tcPr>
                </a:tc>
                <a:tc>
                  <a:txBody>
                    <a:bodyPr/>
                    <a:lstStyle/>
                    <a:p>
                      <a:pPr algn="ctr"/>
                      <a:r>
                        <a:rPr lang="en-US" sz="1800" b="1" kern="1200" dirty="0">
                          <a:solidFill>
                            <a:schemeClr val="lt1"/>
                          </a:solidFill>
                          <a:latin typeface="+mn-lt"/>
                          <a:ea typeface="+mn-ea"/>
                          <a:cs typeface="+mn-cs"/>
                        </a:rPr>
                        <a:t>PTT Phone feature enhancement, transporting Voice data  &amp; control signal</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
                        <a:lumOff val="40%"/>
                      </a:schemeClr>
                    </a:solidFill>
                  </a:tcPr>
                </a:tc>
                <a:extLst>
                  <a:ext uri="{0D108BD9-81ED-4DB2-BD59-A6C34878D82A}">
                    <a16:rowId xmlns:a16="http://schemas.microsoft.com/office/drawing/2014/main" val="10000"/>
                  </a:ext>
                </a:extLst>
              </a:tr>
              <a:tr h="3317132">
                <a:tc>
                  <a:txBody>
                    <a:bodyPr/>
                    <a:lstStyle/>
                    <a:p>
                      <a:r>
                        <a:rPr lang="en-US" sz="1800" b="1" dirty="0"/>
                        <a:t>Project Details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tc>
                  <a:txBody>
                    <a:bodyPr/>
                    <a:lstStyle/>
                    <a:p>
                      <a:endParaRPr lang="en-US" sz="1400" kern="1200" dirty="0">
                        <a:solidFill>
                          <a:schemeClr val="dk1"/>
                        </a:solidFill>
                        <a:latin typeface="+mn-lt"/>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extLst>
                  <a:ext uri="{0D108BD9-81ED-4DB2-BD59-A6C34878D82A}">
                    <a16:rowId xmlns:a16="http://schemas.microsoft.com/office/drawing/2014/main" val="10001"/>
                  </a:ext>
                </a:extLst>
              </a:tr>
              <a:tr h="466046">
                <a:tc>
                  <a:txBody>
                    <a:bodyPr/>
                    <a:lstStyle/>
                    <a:p>
                      <a:r>
                        <a:rPr lang="en-US" sz="1800" b="1" dirty="0"/>
                        <a:t>Technologies-Domain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tc>
                  <a:txBody>
                    <a:bodyPr/>
                    <a:lstStyle/>
                    <a:p>
                      <a:r>
                        <a:rPr lang="en-US" sz="1800" dirty="0"/>
                        <a:t>ALSA </a:t>
                      </a:r>
                      <a:r>
                        <a:rPr lang="en-US" sz="1800" dirty="0" err="1"/>
                        <a:t>Framework,Linux</a:t>
                      </a:r>
                      <a:r>
                        <a:rPr lang="en-US" sz="1800" dirty="0"/>
                        <a:t> </a:t>
                      </a:r>
                      <a:r>
                        <a:rPr lang="en-US" sz="1800" dirty="0" err="1"/>
                        <a:t>MultiMedia</a:t>
                      </a:r>
                      <a:endParaRPr lang="en-US" sz="18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extLst>
                  <a:ext uri="{0D108BD9-81ED-4DB2-BD59-A6C34878D82A}">
                    <a16:rowId xmlns:a16="http://schemas.microsoft.com/office/drawing/2014/main" val="1667847666"/>
                  </a:ext>
                </a:extLst>
              </a:tr>
              <a:tr h="553093">
                <a:tc>
                  <a:txBody>
                    <a:bodyPr/>
                    <a:lstStyle/>
                    <a:p>
                      <a:r>
                        <a:rPr lang="en-US" sz="1800" b="1" dirty="0"/>
                        <a:t>H/W &amp; S/W</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tc>
                  <a:txBody>
                    <a:bodyPr/>
                    <a:lstStyle/>
                    <a:p>
                      <a:r>
                        <a:rPr lang="en-US" sz="1800" dirty="0"/>
                        <a:t>Linux Application, Toradex </a:t>
                      </a:r>
                      <a:r>
                        <a:rPr lang="en-US" sz="1800" dirty="0" err="1"/>
                        <a:t>Apalis</a:t>
                      </a:r>
                      <a:r>
                        <a:rPr lang="en-US" sz="1800" dirty="0"/>
                        <a:t> T30 board, Carrier board, ALSA Framework,</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extLst>
                  <a:ext uri="{0D108BD9-81ED-4DB2-BD59-A6C34878D82A}">
                    <a16:rowId xmlns:a16="http://schemas.microsoft.com/office/drawing/2014/main" val="969768262"/>
                  </a:ext>
                </a:extLst>
              </a:tr>
              <a:tr h="318213">
                <a:tc>
                  <a:txBody>
                    <a:bodyPr/>
                    <a:lstStyle/>
                    <a:p>
                      <a:r>
                        <a:rPr lang="en-US" sz="1800" b="1" dirty="0"/>
                        <a:t>Team</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tc>
                  <a:txBody>
                    <a:bodyPr/>
                    <a:lstStyle/>
                    <a:p>
                      <a:r>
                        <a:rPr lang="en-US" sz="1800" dirty="0"/>
                        <a:t>2 People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extLst>
                  <a:ext uri="{0D108BD9-81ED-4DB2-BD59-A6C34878D82A}">
                    <a16:rowId xmlns:a16="http://schemas.microsoft.com/office/drawing/2014/main" val="3308748180"/>
                  </a:ext>
                </a:extLst>
              </a:tr>
              <a:tr h="159643">
                <a:tc>
                  <a:txBody>
                    <a:bodyPr/>
                    <a:lstStyle/>
                    <a:p>
                      <a:r>
                        <a:rPr lang="en-US" sz="1800" b="1" dirty="0"/>
                        <a:t>Location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tc>
                  <a:txBody>
                    <a:bodyPr/>
                    <a:lstStyle/>
                    <a:p>
                      <a:pPr lvl="0"/>
                      <a:r>
                        <a:rPr lang="en-US" sz="1800" dirty="0"/>
                        <a:t>India</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extLst>
                  <a:ext uri="{0D108BD9-81ED-4DB2-BD59-A6C34878D82A}">
                    <a16:rowId xmlns:a16="http://schemas.microsoft.com/office/drawing/2014/main" val="10003"/>
                  </a:ext>
                </a:extLst>
              </a:tr>
              <a:tr h="318213">
                <a:tc>
                  <a:txBody>
                    <a:bodyPr/>
                    <a:lstStyle/>
                    <a:p>
                      <a:r>
                        <a:rPr lang="en-US" sz="1800" b="1" dirty="0"/>
                        <a:t>Status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tc>
                  <a:txBody>
                    <a:bodyPr/>
                    <a:lstStyle/>
                    <a:p>
                      <a:r>
                        <a:rPr lang="en-US" sz="1800" dirty="0"/>
                        <a:t>Completed</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extLst>
                  <a:ext uri="{0D108BD9-81ED-4DB2-BD59-A6C34878D82A}">
                    <a16:rowId xmlns:a16="http://schemas.microsoft.com/office/drawing/2014/main" val="10004"/>
                  </a:ext>
                </a:extLst>
              </a:tr>
              <a:tr h="318213">
                <a:tc>
                  <a:txBody>
                    <a:bodyPr/>
                    <a:lstStyle/>
                    <a:p>
                      <a:r>
                        <a:rPr lang="en-US" sz="1800" b="1" dirty="0"/>
                        <a:t>Client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tc>
                  <a:txBody>
                    <a:bodyPr/>
                    <a:lstStyle/>
                    <a:p>
                      <a:pPr marL="0" indent="0">
                        <a:buFont typeface="Arial" panose="020B0604020202020204" pitchFamily="34" charset="0"/>
                        <a:buNone/>
                      </a:pPr>
                      <a:r>
                        <a:rPr lang="en-US" sz="1800" dirty="0"/>
                        <a:t>Defense organization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
                        <a:lumOff val="40%"/>
                      </a:schemeClr>
                    </a:solidFill>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0A41AB1-FB51-F13C-F7B7-57D94E974E43}"/>
              </a:ext>
            </a:extLst>
          </p:cNvPr>
          <p:cNvPicPr>
            <a:picLocks noChangeAspect="1"/>
          </p:cNvPicPr>
          <p:nvPr/>
        </p:nvPicPr>
        <p:blipFill>
          <a:blip r:embed="rId2"/>
          <a:stretch>
            <a:fillRect/>
          </a:stretch>
        </p:blipFill>
        <p:spPr>
          <a:xfrm>
            <a:off x="7286251" y="1984443"/>
            <a:ext cx="1789655" cy="1204514"/>
          </a:xfrm>
          <a:prstGeom prst="rect">
            <a:avLst/>
          </a:prstGeom>
        </p:spPr>
      </p:pic>
      <p:sp>
        <p:nvSpPr>
          <p:cNvPr id="5" name="TextBox 4">
            <a:extLst>
              <a:ext uri="{FF2B5EF4-FFF2-40B4-BE49-F238E27FC236}">
                <a16:creationId xmlns:a16="http://schemas.microsoft.com/office/drawing/2014/main" id="{6F201397-5193-140D-2581-B3A15F099BBC}"/>
              </a:ext>
            </a:extLst>
          </p:cNvPr>
          <p:cNvSpPr txBox="1"/>
          <p:nvPr/>
        </p:nvSpPr>
        <p:spPr>
          <a:xfrm>
            <a:off x="1439693" y="1643975"/>
            <a:ext cx="5846557" cy="3293209"/>
          </a:xfrm>
          <a:prstGeom prst="rect">
            <a:avLst/>
          </a:prstGeom>
          <a:noFill/>
        </p:spPr>
        <p:txBody>
          <a:bodyPr wrap="square" rtlCol="0">
            <a:spAutoFit/>
          </a:bodyPr>
          <a:lstStyle/>
          <a:p>
            <a:r>
              <a:rPr lang="en-US" sz="1600" dirty="0"/>
              <a:t>Objective is to develop the uplink and down link modules for proximity and remote modules respectively. Client has got </a:t>
            </a:r>
            <a:r>
              <a:rPr lang="en-US" sz="1600" dirty="0" err="1"/>
              <a:t>Apalis</a:t>
            </a:r>
            <a:r>
              <a:rPr lang="en-US" sz="1600" dirty="0"/>
              <a:t> T30 based Terminal Equipped (referred as TE) with Codec interfacing with wireless terminal device. Wireless Terminal device can be used for Push To Talk(referred as PTT Device) communication. PTT device has got all required interface (such as PTT signal, Analog signal to interface with MIC (equipped on PTT Device) or voice with TE. Requirement is to transport all the control and voice data to another TE and render it on port or codec at remote place. Connectivity between TEs are using ethernet to communicate with each other. Below is the pictorial representation of understanding of </a:t>
            </a:r>
            <a:r>
              <a:rPr lang="en-US" sz="1600" dirty="0" err="1"/>
              <a:t>Nortcele</a:t>
            </a:r>
            <a:r>
              <a:rPr lang="en-US" sz="1600" dirty="0"/>
              <a:t> Engineering Team.</a:t>
            </a:r>
          </a:p>
        </p:txBody>
      </p:sp>
      <p:pic>
        <p:nvPicPr>
          <p:cNvPr id="7" name="Picture 6">
            <a:extLst>
              <a:ext uri="{FF2B5EF4-FFF2-40B4-BE49-F238E27FC236}">
                <a16:creationId xmlns:a16="http://schemas.microsoft.com/office/drawing/2014/main" id="{FC85AD56-F166-210B-0ECC-2C8F60F1BE47}"/>
              </a:ext>
            </a:extLst>
          </p:cNvPr>
          <p:cNvPicPr>
            <a:picLocks noChangeAspect="1"/>
          </p:cNvPicPr>
          <p:nvPr/>
        </p:nvPicPr>
        <p:blipFill>
          <a:blip r:embed="rId3"/>
          <a:stretch>
            <a:fillRect/>
          </a:stretch>
        </p:blipFill>
        <p:spPr>
          <a:xfrm>
            <a:off x="7118004" y="3651833"/>
            <a:ext cx="1658435" cy="654513"/>
          </a:xfrm>
          <a:prstGeom prst="rect">
            <a:avLst/>
          </a:prstGeom>
        </p:spPr>
      </p:pic>
    </p:spTree>
    <p:extLst>
      <p:ext uri="{BB962C8B-B14F-4D97-AF65-F5344CB8AC3E}">
        <p14:creationId xmlns:p14="http://schemas.microsoft.com/office/powerpoint/2010/main" val="2970718584"/>
      </p:ext>
    </p:extLst>
  </p:cSld>
  <p:clrMapOvr>
    <a:masterClrMapping/>
  </p:clrMapOvr>
</p:sld>
</file>

<file path=ppt/slides/slide2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95300" y="3320142"/>
            <a:ext cx="8153400" cy="533400"/>
          </a:xfrm>
        </p:spPr>
        <p:txBody>
          <a:bodyPr>
            <a:normAutofit fontScale="92.5%" lnSpcReduction="10%"/>
          </a:bodyPr>
          <a:lstStyle/>
          <a:p>
            <a:pPr algn="ctr"/>
            <a:r>
              <a:rPr lang="en-US" sz="3600" b="1" dirty="0"/>
              <a:t>Thanks For Your Time</a:t>
            </a:r>
          </a:p>
        </p:txBody>
      </p:sp>
    </p:spTree>
    <p:extLst>
      <p:ext uri="{BB962C8B-B14F-4D97-AF65-F5344CB8AC3E}">
        <p14:creationId xmlns:p14="http://schemas.microsoft.com/office/powerpoint/2010/main" val="3339437918"/>
      </p:ext>
    </p:extLst>
  </p:cSld>
  <p:clrMapOvr>
    <a:masterClrMapping/>
  </p:clrMapOvr>
</p:sld>
</file>

<file path=ppt/slides/slide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013" y="154555"/>
            <a:ext cx="7886700" cy="542132"/>
          </a:xfrm>
        </p:spPr>
        <p:txBody>
          <a:bodyPr/>
          <a:lstStyle/>
          <a:p>
            <a:pPr>
              <a:spcBef>
                <a:spcPts val="0"/>
              </a:spcBef>
            </a:pPr>
            <a:r>
              <a:rPr lang="en-US" dirty="0">
                <a:solidFill>
                  <a:srgbClr val="FF0066"/>
                </a:solidFill>
              </a:rPr>
              <a:t>Executive Summary</a:t>
            </a:r>
          </a:p>
        </p:txBody>
      </p:sp>
      <p:grpSp>
        <p:nvGrpSpPr>
          <p:cNvPr id="22" name="Group 21"/>
          <p:cNvGrpSpPr/>
          <p:nvPr/>
        </p:nvGrpSpPr>
        <p:grpSpPr>
          <a:xfrm>
            <a:off x="971649" y="1069108"/>
            <a:ext cx="1804207" cy="615328"/>
            <a:chOff x="1931671" y="480623"/>
            <a:chExt cx="5537197" cy="526018"/>
          </a:xfrm>
          <a:solidFill>
            <a:srgbClr val="C8C8C8">
              <a:lumMod val="40%"/>
              <a:lumOff val="60%"/>
            </a:srgbClr>
          </a:solidFill>
        </p:grpSpPr>
        <p:sp>
          <p:nvSpPr>
            <p:cNvPr id="23" name="Rounded Rectangle 22"/>
            <p:cNvSpPr/>
            <p:nvPr/>
          </p:nvSpPr>
          <p:spPr>
            <a:xfrm>
              <a:off x="1931671" y="480623"/>
              <a:ext cx="5537197" cy="526018"/>
            </a:xfrm>
            <a:prstGeom prst="roundRect">
              <a:avLst/>
            </a:prstGeom>
            <a:grpFill/>
            <a:ln w="25400" cap="flat" cmpd="sng" algn="ctr">
              <a:solidFill>
                <a:srgbClr val="CC6600">
                  <a:hueOff val="0"/>
                  <a:satOff val="0%"/>
                  <a:lumOff val="0%"/>
                  <a:alphaOff val="0%"/>
                </a:srgbClr>
              </a:solidFill>
              <a:prstDash val="solid"/>
            </a:ln>
            <a:effectLst/>
          </p:spPr>
          <p:txBody>
            <a:bodyPr/>
            <a:lstStyle/>
            <a:p>
              <a:endParaRPr lang="en-US"/>
            </a:p>
          </p:txBody>
        </p:sp>
        <p:sp>
          <p:nvSpPr>
            <p:cNvPr id="24" name="Rounded Rectangle 4"/>
            <p:cNvSpPr/>
            <p:nvPr/>
          </p:nvSpPr>
          <p:spPr>
            <a:xfrm>
              <a:off x="1957349" y="506301"/>
              <a:ext cx="5485841" cy="474662"/>
            </a:xfrm>
            <a:prstGeom prst="rect">
              <a:avLst/>
            </a:prstGeom>
            <a:grpFill/>
            <a:ln>
              <a:noFill/>
            </a:ln>
            <a:effectLst/>
          </p:spPr>
          <p:txBody>
            <a:bodyPr spcFirstLastPara="0" vert="horz" wrap="square" lIns="68580" tIns="68580" rIns="68580" bIns="68580" numCol="1" spcCol="1270" anchor="ctr" anchorCtr="0">
              <a:noAutofit/>
            </a:bodyPr>
            <a:lstStyle/>
            <a:p>
              <a:pPr marL="0" marR="0" lvl="0" indent="0" algn="ctr" defTabSz="800100" eaLnBrk="1" fontAlgn="base" latinLnBrk="0" hangingPunct="1">
                <a:lnSpc>
                  <a:spcPct val="90%"/>
                </a:lnSpc>
                <a:spcBef>
                  <a:spcPct val="0%"/>
                </a:spcBef>
                <a:spcAft>
                  <a:spcPct val="35%"/>
                </a:spcAft>
                <a:buClrTx/>
                <a:buSzTx/>
                <a:buFontTx/>
                <a:buNone/>
                <a:tabLst/>
                <a:defRPr/>
              </a:pPr>
              <a:r>
                <a:rPr kumimoji="0" lang="en-US" sz="1600" b="1" i="0" u="none" strike="noStrike" kern="0" cap="none" spc="0" normalizeH="0" baseline="0%" noProof="0" dirty="0">
                  <a:ln>
                    <a:noFill/>
                  </a:ln>
                  <a:solidFill>
                    <a:srgbClr val="000000"/>
                  </a:solidFill>
                  <a:effectLst>
                    <a:outerShdw blurRad="38100" dist="38100" dir="2700000" algn="tl">
                      <a:srgbClr val="C0C0C0"/>
                    </a:outerShdw>
                  </a:effectLst>
                  <a:uLnTx/>
                  <a:uFillTx/>
                  <a:latin typeface="+mn-lt"/>
                  <a:ea typeface="ＭＳ Ｐゴシック" pitchFamily="16" charset="-128"/>
                  <a:cs typeface="+mn-cs"/>
                </a:rPr>
                <a:t>Founded in 2020</a:t>
              </a:r>
              <a:endParaRPr kumimoji="0" lang="en-IN" sz="1600" b="1" i="0" u="none" strike="noStrike" kern="0" cap="none" spc="0" normalizeH="0" baseline="0%" noProof="0" dirty="0">
                <a:ln>
                  <a:noFill/>
                </a:ln>
                <a:solidFill>
                  <a:srgbClr val="000000">
                    <a:hueOff val="0"/>
                    <a:satOff val="0%"/>
                    <a:lumOff val="0%"/>
                    <a:alphaOff val="0%"/>
                  </a:srgbClr>
                </a:solidFill>
                <a:effectLst/>
                <a:uLnTx/>
                <a:uFillTx/>
                <a:latin typeface="+mn-lt"/>
                <a:cs typeface="+mn-cs"/>
              </a:endParaRPr>
            </a:p>
          </p:txBody>
        </p:sp>
      </p:grpSp>
      <p:grpSp>
        <p:nvGrpSpPr>
          <p:cNvPr id="25" name="Group 24"/>
          <p:cNvGrpSpPr/>
          <p:nvPr/>
        </p:nvGrpSpPr>
        <p:grpSpPr>
          <a:xfrm>
            <a:off x="2852056" y="1069108"/>
            <a:ext cx="2312112" cy="631700"/>
            <a:chOff x="1931671" y="1072394"/>
            <a:chExt cx="5537197" cy="526018"/>
          </a:xfrm>
          <a:solidFill>
            <a:srgbClr val="C8C8C8">
              <a:lumMod val="40%"/>
              <a:lumOff val="60%"/>
            </a:srgbClr>
          </a:solidFill>
        </p:grpSpPr>
        <p:sp>
          <p:nvSpPr>
            <p:cNvPr id="26" name="Rounded Rectangle 25"/>
            <p:cNvSpPr/>
            <p:nvPr/>
          </p:nvSpPr>
          <p:spPr>
            <a:xfrm>
              <a:off x="1931671" y="1072394"/>
              <a:ext cx="5537197" cy="526018"/>
            </a:xfrm>
            <a:prstGeom prst="roundRect">
              <a:avLst/>
            </a:prstGeom>
            <a:grpFill/>
            <a:ln w="25400" cap="flat" cmpd="sng" algn="ctr">
              <a:solidFill>
                <a:srgbClr val="CC6600">
                  <a:hueOff val="0"/>
                  <a:satOff val="0%"/>
                  <a:lumOff val="0%"/>
                  <a:alphaOff val="0%"/>
                </a:srgbClr>
              </a:solidFill>
              <a:prstDash val="solid"/>
            </a:ln>
            <a:effectLst/>
          </p:spPr>
          <p:txBody>
            <a:bodyPr/>
            <a:lstStyle/>
            <a:p>
              <a:endParaRPr lang="en-US"/>
            </a:p>
          </p:txBody>
        </p:sp>
        <p:sp>
          <p:nvSpPr>
            <p:cNvPr id="27" name="Rounded Rectangle 6"/>
            <p:cNvSpPr/>
            <p:nvPr/>
          </p:nvSpPr>
          <p:spPr>
            <a:xfrm>
              <a:off x="1957349" y="1098072"/>
              <a:ext cx="5475853" cy="474662"/>
            </a:xfrm>
            <a:prstGeom prst="rect">
              <a:avLst/>
            </a:prstGeom>
            <a:grpFill/>
            <a:ln>
              <a:noFill/>
            </a:ln>
            <a:effectLst/>
          </p:spPr>
          <p:txBody>
            <a:bodyPr spcFirstLastPara="0" vert="horz" wrap="square" lIns="68580" tIns="68580" rIns="68580" bIns="68580" numCol="1" spcCol="1270" anchor="ctr" anchorCtr="0">
              <a:noAutofit/>
            </a:bodyPr>
            <a:lstStyle/>
            <a:p>
              <a:pPr marL="0" marR="0" lvl="0" indent="0" algn="ctr" defTabSz="800100" eaLnBrk="1" fontAlgn="base" latinLnBrk="0" hangingPunct="1">
                <a:lnSpc>
                  <a:spcPct val="90%"/>
                </a:lnSpc>
                <a:spcBef>
                  <a:spcPct val="0%"/>
                </a:spcBef>
                <a:spcAft>
                  <a:spcPct val="35%"/>
                </a:spcAft>
                <a:buClrTx/>
                <a:buSzTx/>
                <a:buFontTx/>
                <a:buNone/>
                <a:tabLst/>
                <a:defRPr/>
              </a:pPr>
              <a:r>
                <a:rPr lang="en-US" sz="1600" b="1" kern="0" dirty="0">
                  <a:solidFill>
                    <a:srgbClr val="000000"/>
                  </a:solidFill>
                  <a:effectLst>
                    <a:outerShdw blurRad="38100" dist="38100" dir="2700000" algn="tl">
                      <a:srgbClr val="C0C0C0"/>
                    </a:outerShdw>
                  </a:effectLst>
                  <a:latin typeface="+mn-lt"/>
                  <a:ea typeface="ＭＳ Ｐゴシック" pitchFamily="16" charset="-128"/>
                </a:rPr>
                <a:t> </a:t>
              </a:r>
              <a:r>
                <a:rPr kumimoji="0" lang="en-US" sz="1600" b="1" i="0" u="none" strike="noStrike" kern="0" cap="none" spc="0" normalizeH="0" baseline="0%" noProof="0" dirty="0">
                  <a:ln>
                    <a:noFill/>
                  </a:ln>
                  <a:solidFill>
                    <a:srgbClr val="000000"/>
                  </a:solidFill>
                  <a:effectLst>
                    <a:outerShdw blurRad="38100" dist="38100" dir="2700000" algn="tl">
                      <a:srgbClr val="C0C0C0"/>
                    </a:outerShdw>
                  </a:effectLst>
                  <a:uLnTx/>
                  <a:uFillTx/>
                  <a:latin typeface="+mn-lt"/>
                  <a:ea typeface="ＭＳ Ｐゴシック" pitchFamily="16" charset="-128"/>
                  <a:cs typeface="+mn-cs"/>
                </a:rPr>
                <a:t>India, Bangalore</a:t>
              </a:r>
              <a:endParaRPr kumimoji="0" lang="en-US" sz="1600" b="1" i="0" u="none" strike="noStrike" kern="0" cap="none" spc="0" normalizeH="0" baseline="0%" noProof="0" dirty="0">
                <a:ln>
                  <a:noFill/>
                </a:ln>
                <a:solidFill>
                  <a:srgbClr val="000000"/>
                </a:solidFill>
                <a:effectLst/>
                <a:uLnTx/>
                <a:uFillTx/>
                <a:latin typeface="+mn-lt"/>
                <a:ea typeface="ＭＳ Ｐゴシック" pitchFamily="16" charset="-128"/>
                <a:cs typeface="+mn-cs"/>
              </a:endParaRPr>
            </a:p>
          </p:txBody>
        </p:sp>
      </p:grpSp>
      <p:grpSp>
        <p:nvGrpSpPr>
          <p:cNvPr id="28" name="Group 27"/>
          <p:cNvGrpSpPr/>
          <p:nvPr/>
        </p:nvGrpSpPr>
        <p:grpSpPr>
          <a:xfrm>
            <a:off x="5226832" y="1069108"/>
            <a:ext cx="1794381" cy="631700"/>
            <a:chOff x="1931671" y="3702805"/>
            <a:chExt cx="5537197" cy="526018"/>
          </a:xfrm>
          <a:solidFill>
            <a:srgbClr val="C8C8C8">
              <a:lumMod val="40%"/>
              <a:lumOff val="60%"/>
            </a:srgbClr>
          </a:solidFill>
        </p:grpSpPr>
        <p:sp>
          <p:nvSpPr>
            <p:cNvPr id="29" name="Rounded Rectangle 28"/>
            <p:cNvSpPr/>
            <p:nvPr/>
          </p:nvSpPr>
          <p:spPr>
            <a:xfrm>
              <a:off x="1931671" y="3702805"/>
              <a:ext cx="5537197" cy="526018"/>
            </a:xfrm>
            <a:prstGeom prst="roundRect">
              <a:avLst/>
            </a:prstGeom>
            <a:grpFill/>
            <a:ln w="25400" cap="flat" cmpd="sng" algn="ctr">
              <a:solidFill>
                <a:srgbClr val="CC6600">
                  <a:hueOff val="0"/>
                  <a:satOff val="0%"/>
                  <a:lumOff val="0%"/>
                  <a:alphaOff val="0%"/>
                </a:srgbClr>
              </a:solidFill>
              <a:prstDash val="solid"/>
            </a:ln>
            <a:effectLst/>
          </p:spPr>
          <p:txBody>
            <a:bodyPr/>
            <a:lstStyle/>
            <a:p>
              <a:endParaRPr lang="en-US"/>
            </a:p>
          </p:txBody>
        </p:sp>
        <p:sp>
          <p:nvSpPr>
            <p:cNvPr id="30" name="Rounded Rectangle 8"/>
            <p:cNvSpPr/>
            <p:nvPr/>
          </p:nvSpPr>
          <p:spPr>
            <a:xfrm>
              <a:off x="1957349" y="3728483"/>
              <a:ext cx="5485841" cy="474662"/>
            </a:xfrm>
            <a:prstGeom prst="rect">
              <a:avLst/>
            </a:prstGeom>
            <a:grpFill/>
            <a:ln>
              <a:noFill/>
            </a:ln>
            <a:effectLst/>
          </p:spPr>
          <p:txBody>
            <a:bodyPr spcFirstLastPara="0" vert="horz" wrap="square" lIns="68580" tIns="68580" rIns="68580" bIns="68580" numCol="1" spcCol="1270" anchor="ctr" anchorCtr="0">
              <a:noAutofit/>
            </a:bodyPr>
            <a:lstStyle/>
            <a:p>
              <a:pPr marL="0" marR="0" lvl="0" indent="0" algn="ctr" defTabSz="800100" eaLnBrk="1" fontAlgn="base" latinLnBrk="0" hangingPunct="1">
                <a:lnSpc>
                  <a:spcPct val="90%"/>
                </a:lnSpc>
                <a:spcBef>
                  <a:spcPct val="0%"/>
                </a:spcBef>
                <a:spcAft>
                  <a:spcPct val="35%"/>
                </a:spcAft>
                <a:buClrTx/>
                <a:buSzTx/>
                <a:buFontTx/>
                <a:buNone/>
                <a:tabLst/>
                <a:defRPr/>
              </a:pPr>
              <a:r>
                <a:rPr lang="en-US" sz="1600" b="1" kern="0" noProof="0" dirty="0">
                  <a:solidFill>
                    <a:srgbClr val="000000"/>
                  </a:solidFill>
                  <a:latin typeface="+mn-lt"/>
                  <a:ea typeface="ＭＳ Ｐゴシック" pitchFamily="16" charset="-128"/>
                </a:rPr>
                <a:t>25+ </a:t>
              </a:r>
              <a:r>
                <a:rPr kumimoji="0" lang="en-US" sz="1600" b="1" i="0" u="none" strike="noStrike" kern="0" cap="none" spc="0" normalizeH="0" baseline="0%" noProof="0" dirty="0">
                  <a:ln>
                    <a:noFill/>
                  </a:ln>
                  <a:solidFill>
                    <a:srgbClr val="000000"/>
                  </a:solidFill>
                  <a:effectLst/>
                  <a:uLnTx/>
                  <a:uFillTx/>
                  <a:latin typeface="+mn-lt"/>
                  <a:ea typeface="ＭＳ Ｐゴシック" pitchFamily="16" charset="-128"/>
                  <a:cs typeface="+mn-cs"/>
                </a:rPr>
                <a:t>Employees</a:t>
              </a:r>
            </a:p>
          </p:txBody>
        </p:sp>
      </p:grpSp>
      <p:grpSp>
        <p:nvGrpSpPr>
          <p:cNvPr id="32" name="Group 31"/>
          <p:cNvGrpSpPr/>
          <p:nvPr/>
        </p:nvGrpSpPr>
        <p:grpSpPr>
          <a:xfrm>
            <a:off x="7099040" y="1069108"/>
            <a:ext cx="1339955" cy="606022"/>
            <a:chOff x="1931671" y="3702805"/>
            <a:chExt cx="5537197" cy="526018"/>
          </a:xfrm>
          <a:solidFill>
            <a:srgbClr val="C8C8C8">
              <a:lumMod val="40%"/>
              <a:lumOff val="60%"/>
            </a:srgbClr>
          </a:solidFill>
        </p:grpSpPr>
        <p:sp>
          <p:nvSpPr>
            <p:cNvPr id="33" name="Rounded Rectangle 32"/>
            <p:cNvSpPr/>
            <p:nvPr/>
          </p:nvSpPr>
          <p:spPr>
            <a:xfrm>
              <a:off x="1931671" y="3702805"/>
              <a:ext cx="5537197" cy="526018"/>
            </a:xfrm>
            <a:prstGeom prst="roundRect">
              <a:avLst/>
            </a:prstGeom>
            <a:grpFill/>
            <a:ln w="25400" cap="flat" cmpd="sng" algn="ctr">
              <a:solidFill>
                <a:srgbClr val="CC6600">
                  <a:hueOff val="0"/>
                  <a:satOff val="0%"/>
                  <a:lumOff val="0%"/>
                  <a:alphaOff val="0%"/>
                </a:srgbClr>
              </a:solidFill>
              <a:prstDash val="solid"/>
            </a:ln>
            <a:effectLst/>
          </p:spPr>
          <p:txBody>
            <a:bodyPr/>
            <a:lstStyle/>
            <a:p>
              <a:endParaRPr lang="en-US"/>
            </a:p>
          </p:txBody>
        </p:sp>
        <p:sp>
          <p:nvSpPr>
            <p:cNvPr id="34" name="Rounded Rectangle 8"/>
            <p:cNvSpPr/>
            <p:nvPr/>
          </p:nvSpPr>
          <p:spPr>
            <a:xfrm>
              <a:off x="1957349" y="3728483"/>
              <a:ext cx="5485841" cy="474662"/>
            </a:xfrm>
            <a:prstGeom prst="rect">
              <a:avLst/>
            </a:prstGeom>
            <a:grpFill/>
            <a:ln>
              <a:noFill/>
            </a:ln>
            <a:effectLst/>
          </p:spPr>
          <p:txBody>
            <a:bodyPr spcFirstLastPara="0" vert="horz" wrap="square" lIns="68580" tIns="68580" rIns="68580" bIns="68580" numCol="1" spcCol="1270" anchor="ctr" anchorCtr="0">
              <a:noAutofit/>
            </a:bodyPr>
            <a:lstStyle/>
            <a:p>
              <a:pPr marL="0" marR="0" lvl="0" indent="0" algn="ctr" defTabSz="800100" eaLnBrk="1" fontAlgn="base" latinLnBrk="0" hangingPunct="1">
                <a:lnSpc>
                  <a:spcPct val="90%"/>
                </a:lnSpc>
                <a:spcBef>
                  <a:spcPct val="0%"/>
                </a:spcBef>
                <a:spcAft>
                  <a:spcPct val="35%"/>
                </a:spcAft>
                <a:buClrTx/>
                <a:buSzTx/>
                <a:buFontTx/>
                <a:buNone/>
                <a:tabLst/>
                <a:defRPr/>
              </a:pPr>
              <a:r>
                <a:rPr lang="en-US" sz="1600" b="1" dirty="0">
                  <a:latin typeface="+mn-lt"/>
                  <a:ea typeface="ＭＳ Ｐゴシック" pitchFamily="16" charset="-128"/>
                  <a:cs typeface="+mn-cs"/>
                </a:rPr>
                <a:t>11 </a:t>
              </a:r>
              <a:r>
                <a:rPr kumimoji="0" lang="en-US" sz="1600" b="1" i="0" u="none" strike="noStrike" kern="0" cap="none" spc="0" normalizeH="0" baseline="0%" noProof="0" dirty="0">
                  <a:ln>
                    <a:noFill/>
                  </a:ln>
                  <a:solidFill>
                    <a:srgbClr val="000000"/>
                  </a:solidFill>
                  <a:effectLst/>
                  <a:uLnTx/>
                  <a:uFillTx/>
                  <a:latin typeface="+mn-lt"/>
                  <a:ea typeface="ＭＳ Ｐゴシック" pitchFamily="16" charset="-128"/>
                  <a:cs typeface="+mn-cs"/>
                </a:rPr>
                <a:t>Clients</a:t>
              </a:r>
            </a:p>
          </p:txBody>
        </p:sp>
      </p:grpSp>
      <p:sp>
        <p:nvSpPr>
          <p:cNvPr id="6" name="Rounded Rectangle 5"/>
          <p:cNvSpPr/>
          <p:nvPr/>
        </p:nvSpPr>
        <p:spPr>
          <a:xfrm>
            <a:off x="74768" y="1816768"/>
            <a:ext cx="8857480" cy="3801979"/>
          </a:xfrm>
          <a:prstGeom prst="roundRect">
            <a:avLst/>
          </a:prstGeom>
          <a:solidFill>
            <a:schemeClr val="accent2">
              <a:lumMod val="20%"/>
              <a:lumOff val="80%"/>
            </a:schemeClr>
          </a:solidFill>
        </p:spPr>
        <p:style>
          <a:lnRef idx="2">
            <a:schemeClr val="accent1">
              <a:shade val="50%"/>
            </a:schemeClr>
          </a:lnRef>
          <a:fillRef idx="1">
            <a:schemeClr val="accent1"/>
          </a:fillRef>
          <a:effectRef idx="0">
            <a:schemeClr val="accent1"/>
          </a:effectRef>
          <a:fontRef idx="minor">
            <a:schemeClr val="lt1"/>
          </a:fontRef>
        </p:style>
        <p:txBody>
          <a:bodyPr lIns="0" tIns="0" rIns="0" bIns="0" rtlCol="0" anchor="ctr"/>
          <a:lstStyle/>
          <a:p>
            <a:pPr algn="ctr"/>
            <a:r>
              <a:rPr lang="en-US" sz="2000" b="1" i="1" dirty="0">
                <a:solidFill>
                  <a:schemeClr val="accent5">
                    <a:lumMod val="50%"/>
                  </a:schemeClr>
                </a:solidFill>
              </a:rPr>
              <a:t>To Engage with mid size or start-ups companies and augment their team to bridge skill gaps to realize their goal economically and timely.</a:t>
            </a:r>
          </a:p>
          <a:p>
            <a:endParaRPr lang="en-US" sz="1600" dirty="0">
              <a:solidFill>
                <a:schemeClr val="tx1"/>
              </a:solidFill>
            </a:endParaRPr>
          </a:p>
          <a:p>
            <a:r>
              <a:rPr lang="en-US" sz="1600" dirty="0">
                <a:solidFill>
                  <a:schemeClr val="tx1"/>
                </a:solidFill>
              </a:rPr>
              <a:t>The Terms ‘Fail Fast’, ‘Fail Often’ and ‘ Fail Better’ are quite applicable in the context of start-ups.</a:t>
            </a:r>
          </a:p>
          <a:p>
            <a:r>
              <a:rPr lang="en-US" sz="1600" b="1" dirty="0" err="1">
                <a:solidFill>
                  <a:schemeClr val="tx1"/>
                </a:solidFill>
              </a:rPr>
              <a:t>Nortcele</a:t>
            </a:r>
            <a:r>
              <a:rPr lang="en-US" sz="1600" dirty="0">
                <a:solidFill>
                  <a:schemeClr val="tx1"/>
                </a:solidFill>
              </a:rPr>
              <a:t> endeavors to transform these slogans to ‘Succeed Fast’, ‘Succeed Better’ and Succeed Often’.</a:t>
            </a:r>
          </a:p>
          <a:p>
            <a:r>
              <a:rPr lang="en-US" sz="1600" dirty="0">
                <a:solidFill>
                  <a:schemeClr val="tx1"/>
                </a:solidFill>
              </a:rPr>
              <a:t>Our team consists of veterans in the field of tech with decades of experience in building products related to Embedded Systems, Telecommunication, Data communication., Storage and Automotive,.</a:t>
            </a:r>
          </a:p>
          <a:p>
            <a:r>
              <a:rPr lang="en-US" sz="1600" dirty="0">
                <a:solidFill>
                  <a:schemeClr val="tx1"/>
                </a:solidFill>
              </a:rPr>
              <a:t>It has been observed that hiring experts(SMEs) is difficult to afford for a start-up. Our aim is to provide an </a:t>
            </a:r>
            <a:r>
              <a:rPr lang="en-US" sz="1600" b="1" dirty="0">
                <a:solidFill>
                  <a:schemeClr val="tx1"/>
                </a:solidFill>
              </a:rPr>
              <a:t>economical solution</a:t>
            </a:r>
            <a:r>
              <a:rPr lang="en-US" sz="1600" dirty="0">
                <a:solidFill>
                  <a:schemeClr val="tx1"/>
                </a:solidFill>
              </a:rPr>
              <a:t> to bridge this  gap in technical expertise.</a:t>
            </a:r>
          </a:p>
          <a:p>
            <a:r>
              <a:rPr lang="en-US" sz="1600" b="1" dirty="0" err="1">
                <a:solidFill>
                  <a:schemeClr val="tx1"/>
                </a:solidFill>
              </a:rPr>
              <a:t>Nortcele</a:t>
            </a:r>
            <a:r>
              <a:rPr lang="en-US" sz="1600" dirty="0">
                <a:solidFill>
                  <a:schemeClr val="tx1"/>
                </a:solidFill>
              </a:rPr>
              <a:t> aims to help start-ups that are engaged in building hardware and software products.</a:t>
            </a:r>
          </a:p>
          <a:p>
            <a:r>
              <a:rPr lang="en-US" sz="1600" dirty="0">
                <a:solidFill>
                  <a:schemeClr val="tx1"/>
                </a:solidFill>
              </a:rPr>
              <a:t>We have expertise in realizing products from ideation, prototyping to productization.</a:t>
            </a:r>
          </a:p>
          <a:p>
            <a:r>
              <a:rPr lang="en-US" sz="1600" dirty="0">
                <a:solidFill>
                  <a:schemeClr val="tx1"/>
                </a:solidFill>
              </a:rPr>
              <a:t>We understand the constraints one faces during the bootstrapping of a start-up companies.</a:t>
            </a:r>
          </a:p>
          <a:p>
            <a:endParaRPr lang="en-US" dirty="0">
              <a:solidFill>
                <a:schemeClr val="tx1"/>
              </a:solidFill>
            </a:endParaRPr>
          </a:p>
          <a:p>
            <a:pPr algn="ctr"/>
            <a:r>
              <a:rPr lang="en-US" dirty="0">
                <a:solidFill>
                  <a:schemeClr val="tx1"/>
                </a:solidFill>
              </a:rPr>
              <a:t> </a:t>
            </a:r>
            <a:r>
              <a:rPr lang="en-US" sz="2000" b="1" i="1" dirty="0">
                <a:solidFill>
                  <a:schemeClr val="accent5">
                    <a:lumMod val="50%"/>
                  </a:schemeClr>
                </a:solidFill>
              </a:rPr>
              <a:t>We are your real partners</a:t>
            </a:r>
          </a:p>
        </p:txBody>
      </p:sp>
      <p:sp>
        <p:nvSpPr>
          <p:cNvPr id="44" name="Round Same Side Corner Rectangle 4"/>
          <p:cNvSpPr txBox="1"/>
          <p:nvPr/>
        </p:nvSpPr>
        <p:spPr>
          <a:xfrm>
            <a:off x="51701" y="5674313"/>
            <a:ext cx="2800355" cy="1133795"/>
          </a:xfrm>
          <a:prstGeom prst="rect">
            <a:avLst/>
          </a:prstGeom>
          <a:solidFill>
            <a:schemeClr val="accent4">
              <a:lumMod val="40%"/>
              <a:lumOff val="60%"/>
            </a:schemeClr>
          </a:solidFill>
        </p:spPr>
        <p:style>
          <a:lnRef idx="0">
            <a:scrgbClr r="0%" g="0%" b="0%"/>
          </a:lnRef>
          <a:fillRef idx="0">
            <a:scrgbClr r="0%" g="0%" b="0%"/>
          </a:fillRef>
          <a:effectRef idx="0">
            <a:scrgbClr r="0%" g="0%" b="0%"/>
          </a:effectRef>
          <a:fontRef idx="minor">
            <a:schemeClr val="lt1"/>
          </a:fontRef>
        </p:style>
        <p:txBody>
          <a:bodyPr spcFirstLastPara="0" vert="horz" wrap="square" lIns="128016" tIns="128016" rIns="128016" bIns="128016" numCol="1" spcCol="1270" anchor="t" anchorCtr="0">
            <a:noAutofit/>
          </a:bodyPr>
          <a:lstStyle/>
          <a:p>
            <a:pPr lvl="0" algn="l" defTabSz="800100">
              <a:lnSpc>
                <a:spcPct val="90%"/>
              </a:lnSpc>
              <a:spcBef>
                <a:spcPct val="0%"/>
              </a:spcBef>
              <a:spcAft>
                <a:spcPct val="35%"/>
              </a:spcAft>
            </a:pPr>
            <a:r>
              <a:rPr lang="en-US" sz="1800" b="1" kern="1200" dirty="0">
                <a:solidFill>
                  <a:schemeClr val="tx1"/>
                </a:solidFill>
              </a:rPr>
              <a:t>Silicon Design Services</a:t>
            </a:r>
          </a:p>
          <a:p>
            <a:pPr marL="57150" lvl="1" indent="-57150" algn="l" defTabSz="488950">
              <a:lnSpc>
                <a:spcPct val="90%"/>
              </a:lnSpc>
              <a:spcBef>
                <a:spcPct val="0%"/>
              </a:spcBef>
              <a:spcAft>
                <a:spcPct val="15%"/>
              </a:spcAft>
              <a:buChar char="••"/>
            </a:pPr>
            <a:r>
              <a:rPr lang="en-US" b="1" kern="1200" dirty="0">
                <a:solidFill>
                  <a:schemeClr val="tx1"/>
                </a:solidFill>
              </a:rPr>
              <a:t>Board Design &amp; Board Bring up</a:t>
            </a:r>
          </a:p>
          <a:p>
            <a:pPr marL="57150" lvl="1" indent="-57150" algn="l" defTabSz="488950">
              <a:lnSpc>
                <a:spcPct val="90%"/>
              </a:lnSpc>
              <a:spcBef>
                <a:spcPct val="0%"/>
              </a:spcBef>
              <a:spcAft>
                <a:spcPct val="15%"/>
              </a:spcAft>
              <a:buChar char="••"/>
            </a:pPr>
            <a:r>
              <a:rPr lang="en-US" b="1" kern="1200" dirty="0">
                <a:solidFill>
                  <a:schemeClr val="tx1"/>
                </a:solidFill>
              </a:rPr>
              <a:t>FPGA, Emulation &amp; DSP</a:t>
            </a:r>
          </a:p>
        </p:txBody>
      </p:sp>
      <p:sp>
        <p:nvSpPr>
          <p:cNvPr id="45" name="Round Same Side Corner Rectangle 4"/>
          <p:cNvSpPr txBox="1"/>
          <p:nvPr/>
        </p:nvSpPr>
        <p:spPr>
          <a:xfrm>
            <a:off x="2761744" y="5686627"/>
            <a:ext cx="3620511" cy="1133795"/>
          </a:xfrm>
          <a:prstGeom prst="rect">
            <a:avLst/>
          </a:prstGeom>
          <a:solidFill>
            <a:schemeClr val="accent4">
              <a:lumMod val="40%"/>
              <a:lumOff val="60%"/>
            </a:schemeClr>
          </a:solidFill>
        </p:spPr>
        <p:style>
          <a:lnRef idx="0">
            <a:scrgbClr r="0%" g="0%" b="0%"/>
          </a:lnRef>
          <a:fillRef idx="0">
            <a:scrgbClr r="0%" g="0%" b="0%"/>
          </a:fillRef>
          <a:effectRef idx="0">
            <a:scrgbClr r="0%" g="0%" b="0%"/>
          </a:effectRef>
          <a:fontRef idx="minor">
            <a:schemeClr val="lt1"/>
          </a:fontRef>
        </p:style>
        <p:txBody>
          <a:bodyPr spcFirstLastPara="0" vert="horz" wrap="square" lIns="128016" tIns="128016" rIns="128016" bIns="128016" numCol="1" spcCol="1270" anchor="t" anchorCtr="0">
            <a:noAutofit/>
          </a:bodyPr>
          <a:lstStyle/>
          <a:p>
            <a:pPr lvl="0"/>
            <a:r>
              <a:rPr lang="en-US" sz="1800" b="1" dirty="0">
                <a:solidFill>
                  <a:schemeClr val="tx1"/>
                </a:solidFill>
              </a:rPr>
              <a:t>Embedded Design Services</a:t>
            </a:r>
          </a:p>
          <a:p>
            <a:pPr defTabSz="800100">
              <a:lnSpc>
                <a:spcPct val="90%"/>
              </a:lnSpc>
              <a:spcBef>
                <a:spcPct val="0%"/>
              </a:spcBef>
              <a:spcAft>
                <a:spcPct val="35%"/>
              </a:spcAft>
            </a:pPr>
            <a:r>
              <a:rPr lang="en-US" b="1" kern="1200" dirty="0">
                <a:solidFill>
                  <a:schemeClr val="tx1"/>
                </a:solidFill>
              </a:rPr>
              <a:t>Firmware, BSP, Boot Loader, wireless Mobile device, IoT devices, Device Drivers, Platform Dev Android /Linux/ Windows Application Development/Testing</a:t>
            </a:r>
          </a:p>
        </p:txBody>
      </p:sp>
      <p:sp>
        <p:nvSpPr>
          <p:cNvPr id="31" name="Round Same Side Corner Rectangle 4">
            <a:extLst>
              <a:ext uri="{FF2B5EF4-FFF2-40B4-BE49-F238E27FC236}">
                <a16:creationId xmlns:a16="http://schemas.microsoft.com/office/drawing/2014/main" id="{DB5135F5-67CA-4F71-A4DF-D12C7BB974AF}"/>
              </a:ext>
            </a:extLst>
          </p:cNvPr>
          <p:cNvSpPr txBox="1"/>
          <p:nvPr/>
        </p:nvSpPr>
        <p:spPr>
          <a:xfrm>
            <a:off x="6416630" y="5683803"/>
            <a:ext cx="2727370" cy="1133795"/>
          </a:xfrm>
          <a:prstGeom prst="rect">
            <a:avLst/>
          </a:prstGeom>
          <a:solidFill>
            <a:schemeClr val="accent4">
              <a:lumMod val="40%"/>
              <a:lumOff val="60%"/>
            </a:schemeClr>
          </a:solidFill>
        </p:spPr>
        <p:style>
          <a:lnRef idx="0">
            <a:scrgbClr r="0%" g="0%" b="0%"/>
          </a:lnRef>
          <a:fillRef idx="0">
            <a:scrgbClr r="0%" g="0%" b="0%"/>
          </a:fillRef>
          <a:effectRef idx="0">
            <a:scrgbClr r="0%" g="0%" b="0%"/>
          </a:effectRef>
          <a:fontRef idx="minor">
            <a:schemeClr val="lt1"/>
          </a:fontRef>
        </p:style>
        <p:txBody>
          <a:bodyPr spcFirstLastPara="0" vert="horz" wrap="square" lIns="128016" tIns="128016" rIns="128016" bIns="128016" numCol="1" spcCol="1270" anchor="t" anchorCtr="0">
            <a:noAutofit/>
          </a:bodyPr>
          <a:lstStyle/>
          <a:p>
            <a:pPr lvl="0" algn="l" defTabSz="800100">
              <a:lnSpc>
                <a:spcPct val="90%"/>
              </a:lnSpc>
              <a:spcBef>
                <a:spcPct val="0%"/>
              </a:spcBef>
              <a:spcAft>
                <a:spcPct val="35%"/>
              </a:spcAft>
            </a:pPr>
            <a:r>
              <a:rPr lang="en-US" b="1" kern="1200" dirty="0">
                <a:solidFill>
                  <a:schemeClr val="tx1"/>
                </a:solidFill>
              </a:rPr>
              <a:t>Full Stack Development</a:t>
            </a:r>
          </a:p>
          <a:p>
            <a:pPr lvl="0" algn="l" defTabSz="800100">
              <a:lnSpc>
                <a:spcPct val="90%"/>
              </a:lnSpc>
              <a:spcBef>
                <a:spcPct val="0%"/>
              </a:spcBef>
              <a:spcAft>
                <a:spcPct val="35%"/>
              </a:spcAft>
            </a:pPr>
            <a:r>
              <a:rPr lang="en-US" b="1" kern="1200" dirty="0">
                <a:solidFill>
                  <a:schemeClr val="tx1"/>
                </a:solidFill>
              </a:rPr>
              <a:t>UI/UX, Mobile App Development (iOS &amp; Android)</a:t>
            </a:r>
            <a:endParaRPr lang="en-US" sz="1000" b="1" kern="1200" dirty="0">
              <a:solidFill>
                <a:schemeClr val="tx1"/>
              </a:solidFill>
            </a:endParaRPr>
          </a:p>
        </p:txBody>
      </p:sp>
    </p:spTree>
    <p:extLst>
      <p:ext uri="{BB962C8B-B14F-4D97-AF65-F5344CB8AC3E}">
        <p14:creationId xmlns:p14="http://schemas.microsoft.com/office/powerpoint/2010/main" val="2092335890"/>
      </p:ext>
    </p:extLst>
  </p:cSld>
  <p:clrMapOvr>
    <a:masterClrMapping/>
  </p:clrMapOvr>
</p:sld>
</file>

<file path=ppt/slides/slide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Do - Nortcele</a:t>
            </a:r>
          </a:p>
        </p:txBody>
      </p:sp>
      <p:sp>
        <p:nvSpPr>
          <p:cNvPr id="8" name="Rectangle 7"/>
          <p:cNvSpPr>
            <a:spLocks noChangeArrowheads="1"/>
          </p:cNvSpPr>
          <p:nvPr/>
        </p:nvSpPr>
        <p:spPr bwMode="auto">
          <a:xfrm>
            <a:off x="182540" y="4563738"/>
            <a:ext cx="8804561" cy="701429"/>
          </a:xfrm>
          <a:prstGeom prst="rect">
            <a:avLst/>
          </a:prstGeom>
          <a:solidFill>
            <a:schemeClr val="accent4">
              <a:lumMod val="60%"/>
              <a:lumOff val="40%"/>
            </a:schemeClr>
          </a:solidFill>
          <a:ln/>
        </p:spPr>
        <p:style>
          <a:lnRef idx="0">
            <a:schemeClr val="accent5"/>
          </a:lnRef>
          <a:fillRef idx="3">
            <a:schemeClr val="accent5"/>
          </a:fillRef>
          <a:effectRef idx="3">
            <a:schemeClr val="accent5"/>
          </a:effectRef>
          <a:fontRef idx="minor">
            <a:schemeClr val="lt1"/>
          </a:fontRef>
        </p:style>
        <p:txBody>
          <a:bodyPr anchor="ctr"/>
          <a:lstStyle/>
          <a:p>
            <a:pPr marL="0" marR="0" lvl="0" indent="0" algn="ctr" defTabSz="914400" rtl="0" eaLnBrk="0" fontAlgn="auto" latinLnBrk="0" hangingPunct="0">
              <a:lnSpc>
                <a:spcPct val="100%"/>
              </a:lnSpc>
              <a:spcBef>
                <a:spcPts val="0"/>
              </a:spcBef>
              <a:spcAft>
                <a:spcPts val="0"/>
              </a:spcAft>
              <a:buClrTx/>
              <a:buSzTx/>
              <a:buFontTx/>
              <a:buNone/>
              <a:tabLst/>
              <a:defRPr/>
            </a:pPr>
            <a:r>
              <a:rPr kumimoji="0" lang="en-US" sz="3200" b="1" i="0" u="none" strike="noStrike" kern="0" cap="none" spc="0" normalizeH="0" baseline="0%" noProof="0" dirty="0">
                <a:ln>
                  <a:noFill/>
                </a:ln>
                <a:solidFill>
                  <a:schemeClr val="accent1"/>
                </a:solidFill>
                <a:effectLst/>
                <a:uLnTx/>
                <a:uFillTx/>
                <a:latin typeface="Calibri" panose="020F0502020204030204" pitchFamily="34" charset="0"/>
                <a:ea typeface="+mn-ea"/>
                <a:cs typeface="Calibri" panose="020F0502020204030204" pitchFamily="34" charset="0"/>
                <a:sym typeface="Arial"/>
              </a:rPr>
              <a:t>Product (RE)Engineering</a:t>
            </a:r>
          </a:p>
        </p:txBody>
      </p:sp>
      <p:sp>
        <p:nvSpPr>
          <p:cNvPr id="9" name="Rectangle 8"/>
          <p:cNvSpPr>
            <a:spLocks noChangeArrowheads="1"/>
          </p:cNvSpPr>
          <p:nvPr/>
        </p:nvSpPr>
        <p:spPr bwMode="auto">
          <a:xfrm>
            <a:off x="182540" y="3758520"/>
            <a:ext cx="8804561" cy="767803"/>
          </a:xfrm>
          <a:prstGeom prst="rect">
            <a:avLst/>
          </a:prstGeom>
          <a:solidFill>
            <a:schemeClr val="accent4">
              <a:lumMod val="60%"/>
              <a:lumOff val="40%"/>
            </a:schemeClr>
          </a:solidFill>
          <a:ln/>
        </p:spPr>
        <p:style>
          <a:lnRef idx="0">
            <a:schemeClr val="accent5"/>
          </a:lnRef>
          <a:fillRef idx="3">
            <a:schemeClr val="accent5"/>
          </a:fillRef>
          <a:effectRef idx="3">
            <a:schemeClr val="accent5"/>
          </a:effectRef>
          <a:fontRef idx="minor">
            <a:schemeClr val="lt1"/>
          </a:fontRef>
        </p:style>
        <p:txBody>
          <a:bodyPr anchor="ctr"/>
          <a:lstStyle/>
          <a:p>
            <a:pPr algn="ctr" eaLnBrk="0" hangingPunct="0">
              <a:defRPr/>
            </a:pPr>
            <a:r>
              <a:rPr lang="en-US" sz="3200" b="1" dirty="0">
                <a:solidFill>
                  <a:schemeClr val="accent1"/>
                </a:solidFill>
                <a:latin typeface="Calibri" panose="020F0502020204030204" pitchFamily="34" charset="0"/>
                <a:cs typeface="Calibri" panose="020F0502020204030204" pitchFamily="34" charset="0"/>
              </a:rPr>
              <a:t>Embedded System &amp; Software</a:t>
            </a:r>
          </a:p>
        </p:txBody>
      </p:sp>
      <p:sp>
        <p:nvSpPr>
          <p:cNvPr id="10" name="Rectangle 9"/>
          <p:cNvSpPr>
            <a:spLocks noChangeArrowheads="1"/>
          </p:cNvSpPr>
          <p:nvPr/>
        </p:nvSpPr>
        <p:spPr bwMode="auto">
          <a:xfrm>
            <a:off x="182540" y="5287069"/>
            <a:ext cx="8804561" cy="677652"/>
          </a:xfrm>
          <a:prstGeom prst="rect">
            <a:avLst/>
          </a:prstGeom>
          <a:solidFill>
            <a:schemeClr val="accent4">
              <a:lumMod val="60%"/>
              <a:lumOff val="40%"/>
            </a:schemeClr>
          </a:solidFill>
          <a:ln/>
        </p:spPr>
        <p:style>
          <a:lnRef idx="0">
            <a:schemeClr val="accent5"/>
          </a:lnRef>
          <a:fillRef idx="3">
            <a:schemeClr val="accent5"/>
          </a:fillRef>
          <a:effectRef idx="3">
            <a:schemeClr val="accent5"/>
          </a:effectRef>
          <a:fontRef idx="minor">
            <a:schemeClr val="lt1"/>
          </a:fontRef>
        </p:style>
        <p:txBody>
          <a:bodyPr anchor="ctr"/>
          <a:lstStyle/>
          <a:p>
            <a:pPr algn="ctr" eaLnBrk="0" hangingPunct="0">
              <a:defRPr/>
            </a:pPr>
            <a:r>
              <a:rPr lang="en-US" sz="3200" b="1" dirty="0">
                <a:solidFill>
                  <a:schemeClr val="accent1"/>
                </a:solidFill>
                <a:latin typeface="Calibri" panose="020F0502020204030204" pitchFamily="34" charset="0"/>
                <a:cs typeface="Calibri" panose="020F0502020204030204" pitchFamily="34" charset="0"/>
              </a:rPr>
              <a:t>Verification &amp; Validation</a:t>
            </a:r>
          </a:p>
        </p:txBody>
      </p:sp>
      <p:sp>
        <p:nvSpPr>
          <p:cNvPr id="3" name="Rectangle 2"/>
          <p:cNvSpPr/>
          <p:nvPr/>
        </p:nvSpPr>
        <p:spPr>
          <a:xfrm>
            <a:off x="761275" y="1058779"/>
            <a:ext cx="1440043" cy="2662320"/>
          </a:xfrm>
          <a:prstGeom prst="rect">
            <a:avLst/>
          </a:prstGeom>
          <a:solidFill>
            <a:schemeClr val="bg2">
              <a:lumMod val="75%"/>
            </a:schemeClr>
          </a:solidFill>
        </p:spPr>
        <p:style>
          <a:lnRef idx="2">
            <a:schemeClr val="accent1">
              <a:shade val="50%"/>
            </a:schemeClr>
          </a:lnRef>
          <a:fillRef idx="1">
            <a:schemeClr val="accent1"/>
          </a:fillRef>
          <a:effectRef idx="0">
            <a:schemeClr val="accent1"/>
          </a:effectRef>
          <a:fontRef idx="minor">
            <a:schemeClr val="lt1"/>
          </a:fontRef>
        </p:style>
        <p:txBody>
          <a:bodyPr rtlCol="0" anchor="ctr"/>
          <a:lstStyle/>
          <a:p>
            <a:r>
              <a:rPr lang="en-US" sz="1600" b="1" dirty="0"/>
              <a:t>Full Stack Dev</a:t>
            </a:r>
          </a:p>
          <a:p>
            <a:r>
              <a:rPr lang="en-US" sz="1600" b="1" dirty="0"/>
              <a:t>Ui/UX,</a:t>
            </a:r>
          </a:p>
          <a:p>
            <a:r>
              <a:rPr lang="en-US" sz="1600" b="1" dirty="0"/>
              <a:t>Mobile App Dev (iOS &amp; Android App)</a:t>
            </a:r>
            <a:endParaRPr lang="en-IN" sz="1600" b="1" dirty="0"/>
          </a:p>
        </p:txBody>
      </p:sp>
      <p:sp>
        <p:nvSpPr>
          <p:cNvPr id="24" name="Rectangle 23"/>
          <p:cNvSpPr/>
          <p:nvPr/>
        </p:nvSpPr>
        <p:spPr>
          <a:xfrm>
            <a:off x="3803007" y="1058780"/>
            <a:ext cx="1322862" cy="2662321"/>
          </a:xfrm>
          <a:prstGeom prst="rect">
            <a:avLst/>
          </a:prstGeom>
          <a:solidFill>
            <a:schemeClr val="accent1">
              <a:lumMod val="60%"/>
              <a:lumOff val="40%"/>
            </a:schemeClr>
          </a:solidFill>
        </p:spPr>
        <p:style>
          <a:lnRef idx="2">
            <a:schemeClr val="accent1">
              <a:shade val="5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Mobile Devices</a:t>
            </a:r>
          </a:p>
          <a:p>
            <a:r>
              <a:rPr lang="en-US" sz="1600" b="1" dirty="0"/>
              <a:t>-3GPP</a:t>
            </a:r>
          </a:p>
          <a:p>
            <a:r>
              <a:rPr lang="en-US" sz="1600" b="1" dirty="0"/>
              <a:t>- SDK, NDK, Drivers &amp; Phone </a:t>
            </a:r>
            <a:r>
              <a:rPr lang="en-US" sz="1600" b="1" dirty="0" err="1"/>
              <a:t>development,GCF,PTCRB</a:t>
            </a:r>
            <a:r>
              <a:rPr lang="en-US" sz="1600" b="1" dirty="0"/>
              <a:t> &amp; other certifications</a:t>
            </a:r>
            <a:endParaRPr lang="en-IN" sz="1600" dirty="0"/>
          </a:p>
        </p:txBody>
      </p:sp>
      <p:sp>
        <p:nvSpPr>
          <p:cNvPr id="26" name="Rectangle 25"/>
          <p:cNvSpPr/>
          <p:nvPr/>
        </p:nvSpPr>
        <p:spPr>
          <a:xfrm>
            <a:off x="2305169" y="1058781"/>
            <a:ext cx="1327813" cy="2662320"/>
          </a:xfrm>
          <a:prstGeom prst="rect">
            <a:avLst/>
          </a:prstGeom>
          <a:solidFill>
            <a:schemeClr val="tx2">
              <a:lumMod val="40%"/>
              <a:lumOff val="60%"/>
            </a:schemeClr>
          </a:solidFill>
        </p:spPr>
        <p:style>
          <a:lnRef idx="2">
            <a:schemeClr val="accent1">
              <a:shade val="5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IoT Device,</a:t>
            </a:r>
          </a:p>
          <a:p>
            <a:r>
              <a:rPr lang="en-US" sz="1600" b="1" dirty="0">
                <a:solidFill>
                  <a:schemeClr val="tx1"/>
                </a:solidFill>
              </a:rPr>
              <a:t>Automation</a:t>
            </a:r>
          </a:p>
          <a:p>
            <a:r>
              <a:rPr lang="en-US" sz="1600" b="1" dirty="0">
                <a:solidFill>
                  <a:schemeClr val="tx1"/>
                </a:solidFill>
              </a:rPr>
              <a:t> </a:t>
            </a:r>
            <a:r>
              <a:rPr lang="en-US" sz="1600" b="1" dirty="0"/>
              <a:t>Firmware, Security Cloud Interface</a:t>
            </a:r>
            <a:endParaRPr lang="en-IN" sz="1600" b="1" dirty="0"/>
          </a:p>
        </p:txBody>
      </p:sp>
      <p:sp>
        <p:nvSpPr>
          <p:cNvPr id="27" name="Rectangle 26"/>
          <p:cNvSpPr/>
          <p:nvPr/>
        </p:nvSpPr>
        <p:spPr>
          <a:xfrm>
            <a:off x="5296722" y="1058780"/>
            <a:ext cx="1399257" cy="2662321"/>
          </a:xfrm>
          <a:prstGeom prst="rect">
            <a:avLst/>
          </a:prstGeom>
          <a:solidFill>
            <a:schemeClr val="accent2">
              <a:lumMod val="75%"/>
            </a:schemeClr>
          </a:solidFill>
        </p:spPr>
        <p:style>
          <a:lnRef idx="2">
            <a:schemeClr val="accent1">
              <a:shade val="5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Connectivity</a:t>
            </a:r>
          </a:p>
          <a:p>
            <a:r>
              <a:rPr lang="en-US" sz="1600" b="1" dirty="0"/>
              <a:t>BT/BLE–Profile development, Host Stack Integration &amp; Testing</a:t>
            </a:r>
          </a:p>
          <a:p>
            <a:r>
              <a:rPr lang="en-US" sz="1600" b="1" dirty="0"/>
              <a:t>WLAN – Host bring up &amp; testing.</a:t>
            </a:r>
          </a:p>
          <a:p>
            <a:r>
              <a:rPr lang="en-US" sz="1600" b="1" dirty="0"/>
              <a:t>LBS support</a:t>
            </a:r>
            <a:endParaRPr lang="en-IN" sz="1600" dirty="0"/>
          </a:p>
        </p:txBody>
      </p:sp>
      <p:sp>
        <p:nvSpPr>
          <p:cNvPr id="28" name="Rectangle 27"/>
          <p:cNvSpPr/>
          <p:nvPr/>
        </p:nvSpPr>
        <p:spPr>
          <a:xfrm>
            <a:off x="6782609" y="1058781"/>
            <a:ext cx="1363986" cy="2662322"/>
          </a:xfrm>
          <a:prstGeom prst="rect">
            <a:avLst/>
          </a:prstGeom>
          <a:solidFill>
            <a:schemeClr val="accent4">
              <a:lumMod val="75%"/>
            </a:schemeClr>
          </a:solidFill>
        </p:spPr>
        <p:style>
          <a:lnRef idx="2">
            <a:schemeClr val="accent1">
              <a:shade val="5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Storage </a:t>
            </a:r>
          </a:p>
          <a:p>
            <a:r>
              <a:rPr lang="en-US" sz="1600" b="1" dirty="0"/>
              <a:t>Protocols(</a:t>
            </a:r>
            <a:r>
              <a:rPr lang="en-US" sz="1600" b="1" dirty="0" err="1"/>
              <a:t>SATA,NVMe</a:t>
            </a:r>
            <a:r>
              <a:rPr lang="en-US" sz="1600" b="1" dirty="0"/>
              <a:t> &amp; UFS).Feature enhancement, Automation testing</a:t>
            </a:r>
            <a:endParaRPr lang="en-IN" sz="1600" dirty="0"/>
          </a:p>
        </p:txBody>
      </p:sp>
    </p:spTree>
    <p:extLst>
      <p:ext uri="{BB962C8B-B14F-4D97-AF65-F5344CB8AC3E}">
        <p14:creationId xmlns:p14="http://schemas.microsoft.com/office/powerpoint/2010/main" val="3234989261"/>
      </p:ext>
    </p:extLst>
  </p:cSld>
  <p:clrMapOvr>
    <a:masterClrMapping/>
  </p:clrMapOvr>
</p:sld>
</file>

<file path=ppt/slides/slide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068" y="103200"/>
            <a:ext cx="8928932" cy="582600"/>
          </a:xfrm>
        </p:spPr>
        <p:txBody>
          <a:bodyPr/>
          <a:lstStyle/>
          <a:p>
            <a:r>
              <a:rPr lang="en-US" sz="2400" b="1" dirty="0"/>
              <a:t>S/W Expertise -Embedded System, Protocol Stack, Peripherals &amp; Storage</a:t>
            </a:r>
          </a:p>
        </p:txBody>
      </p:sp>
      <p:sp>
        <p:nvSpPr>
          <p:cNvPr id="12" name="Rectangle 11"/>
          <p:cNvSpPr/>
          <p:nvPr/>
        </p:nvSpPr>
        <p:spPr>
          <a:xfrm>
            <a:off x="2811439" y="969739"/>
            <a:ext cx="6032310" cy="1362172"/>
          </a:xfrm>
          <a:prstGeom prst="rect">
            <a:avLst/>
          </a:prstGeom>
          <a:solidFill>
            <a:schemeClr val="accent4">
              <a:lumMod val="40%"/>
              <a:lumOff val="60%"/>
            </a:schemeClr>
          </a:solidFill>
          <a:ln w="25400">
            <a:solidFill>
              <a:schemeClr val="bg1"/>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342900" marR="0" lvl="0" indent="-342900" defTabSz="914400" rtl="0" eaLnBrk="1" fontAlgn="auto" latinLnBrk="0" hangingPunct="1">
              <a:lnSpc>
                <a:spcPct val="100%"/>
              </a:lnSpc>
              <a:spcBef>
                <a:spcPts val="0"/>
              </a:spcBef>
              <a:spcAft>
                <a:spcPts val="0"/>
              </a:spcAft>
              <a:buClrTx/>
              <a:buSzTx/>
              <a:buFont typeface="Wingdings" panose="05000000000000000000" pitchFamily="2" charset="2"/>
              <a:buChar char="q"/>
              <a:tabLst/>
              <a:defRPr/>
            </a:pPr>
            <a:r>
              <a:rPr lang="en-US" sz="1800" b="1" dirty="0">
                <a:solidFill>
                  <a:srgbClr val="44546A"/>
                </a:solidFill>
                <a:latin typeface="Calibri" panose="020F0502020204030204"/>
              </a:rPr>
              <a:t>Driver Development –Windows/Linux/Bare Metal Driver.</a:t>
            </a:r>
          </a:p>
          <a:p>
            <a:pPr marL="342900" marR="0" lvl="0" indent="-342900" defTabSz="914400" rtl="0" eaLnBrk="1" fontAlgn="auto" latinLnBrk="0" hangingPunct="1">
              <a:lnSpc>
                <a:spcPct val="100%"/>
              </a:lnSpc>
              <a:spcBef>
                <a:spcPts val="0"/>
              </a:spcBef>
              <a:spcAft>
                <a:spcPts val="0"/>
              </a:spcAft>
              <a:buClrTx/>
              <a:buSzTx/>
              <a:buFont typeface="Wingdings" panose="05000000000000000000" pitchFamily="2" charset="2"/>
              <a:buChar char="q"/>
              <a:tabLst/>
              <a:defRPr/>
            </a:pPr>
            <a:r>
              <a:rPr lang="en-US" sz="1800" b="1" dirty="0">
                <a:solidFill>
                  <a:srgbClr val="44546A"/>
                </a:solidFill>
                <a:latin typeface="Calibri" panose="020F0502020204030204"/>
              </a:rPr>
              <a:t>Tools – Automation Tools.</a:t>
            </a:r>
          </a:p>
          <a:p>
            <a:pPr marL="342900" marR="0" lvl="0" indent="-342900" defTabSz="914400" rtl="0" eaLnBrk="1" fontAlgn="auto" latinLnBrk="0" hangingPunct="1">
              <a:lnSpc>
                <a:spcPct val="100%"/>
              </a:lnSpc>
              <a:spcBef>
                <a:spcPts val="0"/>
              </a:spcBef>
              <a:spcAft>
                <a:spcPts val="0"/>
              </a:spcAft>
              <a:buClrTx/>
              <a:buSzTx/>
              <a:buFont typeface="Wingdings" panose="05000000000000000000" pitchFamily="2" charset="2"/>
              <a:buChar char="q"/>
              <a:tabLst/>
              <a:defRPr/>
            </a:pPr>
            <a:r>
              <a:rPr lang="en-US" sz="1800" b="1" dirty="0">
                <a:solidFill>
                  <a:srgbClr val="44546A"/>
                </a:solidFill>
                <a:latin typeface="Calibri" panose="020F0502020204030204"/>
              </a:rPr>
              <a:t>Board Bring up</a:t>
            </a:r>
          </a:p>
          <a:p>
            <a:pPr marL="342900" marR="0" lvl="0" indent="-342900" defTabSz="914400" rtl="0" eaLnBrk="1" fontAlgn="auto" latinLnBrk="0" hangingPunct="1">
              <a:lnSpc>
                <a:spcPct val="100%"/>
              </a:lnSpc>
              <a:spcBef>
                <a:spcPts val="0"/>
              </a:spcBef>
              <a:spcAft>
                <a:spcPts val="0"/>
              </a:spcAft>
              <a:buClrTx/>
              <a:buSzTx/>
              <a:buFont typeface="Wingdings" panose="05000000000000000000" pitchFamily="2" charset="2"/>
              <a:buChar char="q"/>
              <a:tabLst/>
              <a:defRPr/>
            </a:pPr>
            <a:r>
              <a:rPr lang="en-US" sz="1800" b="1" dirty="0">
                <a:solidFill>
                  <a:srgbClr val="44546A"/>
                </a:solidFill>
                <a:latin typeface="Calibri" panose="020F0502020204030204"/>
              </a:rPr>
              <a:t>Verification and Validation – End to end</a:t>
            </a:r>
          </a:p>
        </p:txBody>
      </p:sp>
      <p:sp>
        <p:nvSpPr>
          <p:cNvPr id="13" name="Rectangle 12"/>
          <p:cNvSpPr/>
          <p:nvPr/>
        </p:nvSpPr>
        <p:spPr>
          <a:xfrm>
            <a:off x="2606710" y="5436551"/>
            <a:ext cx="1798263" cy="463261"/>
          </a:xfrm>
          <a:prstGeom prst="rect">
            <a:avLst/>
          </a:prstGeom>
          <a:gradFill flip="none" rotWithShape="1">
            <a:gsLst>
              <a:gs pos="0%">
                <a:schemeClr val="accent5">
                  <a:lumMod val="67%"/>
                </a:schemeClr>
              </a:gs>
              <a:gs pos="48%">
                <a:schemeClr val="accent5">
                  <a:lumMod val="97%"/>
                  <a:lumOff val="3%"/>
                </a:schemeClr>
              </a:gs>
              <a:gs pos="100%">
                <a:schemeClr val="accent5">
                  <a:lumMod val="60%"/>
                  <a:lumOff val="40%"/>
                </a:schemeClr>
              </a:gs>
            </a:gsLst>
            <a:lin ang="16200000" scaled="1"/>
            <a:tileRect/>
          </a:gradFill>
          <a:ln w="25400">
            <a:solidFill>
              <a:schemeClr val="bg1"/>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44546A"/>
                </a:solidFill>
                <a:effectLst/>
                <a:uLnTx/>
                <a:uFillTx/>
                <a:latin typeface="Calibri" panose="020F0502020204030204"/>
                <a:ea typeface="+mn-ea"/>
                <a:cs typeface="+mn-cs"/>
                <a:sym typeface="Arial"/>
              </a:rPr>
              <a:t>IOs</a:t>
            </a:r>
          </a:p>
        </p:txBody>
      </p:sp>
      <p:graphicFrame>
        <p:nvGraphicFramePr>
          <p:cNvPr id="16" name="Diagram 15"/>
          <p:cNvGraphicFramePr/>
          <p:nvPr>
            <p:extLst>
              <p:ext uri="{D42A27DB-BD31-4B8C-83A1-F6EECF244321}">
                <p14:modId xmlns:p14="http://schemas.microsoft.com/office/powerpoint/2010/main" val="2973389287"/>
              </p:ext>
            </p:extLst>
          </p:nvPr>
        </p:nvGraphicFramePr>
        <p:xfrm>
          <a:off x="2663860" y="2854056"/>
          <a:ext cx="1583513" cy="2555207"/>
        </p:xfrm>
        <a:graphic>
          <a:graphicData uri="http://purl.oclc.org/ooxml/drawingml/diagram">
            <dgm:relIds xmlns:dgm="http://purl.oclc.org/ooxml/drawingml/diagram" xmlns:r="http://purl.oclc.org/ooxml/officeDocument/relationships" r:dm="rId3" r:lo="rId4" r:qs="rId5" r:cs="rId6"/>
          </a:graphicData>
        </a:graphic>
      </p:graphicFrame>
      <p:sp>
        <p:nvSpPr>
          <p:cNvPr id="17" name="Rectangle 16"/>
          <p:cNvSpPr/>
          <p:nvPr/>
        </p:nvSpPr>
        <p:spPr>
          <a:xfrm>
            <a:off x="317640" y="5447456"/>
            <a:ext cx="2299890" cy="456718"/>
          </a:xfrm>
          <a:prstGeom prst="rect">
            <a:avLst/>
          </a:prstGeom>
          <a:gradFill flip="none" rotWithShape="1">
            <a:gsLst>
              <a:gs pos="0%">
                <a:schemeClr val="accent5">
                  <a:lumMod val="67%"/>
                </a:schemeClr>
              </a:gs>
              <a:gs pos="48%">
                <a:schemeClr val="accent5">
                  <a:lumMod val="97%"/>
                  <a:lumOff val="3%"/>
                </a:schemeClr>
              </a:gs>
              <a:gs pos="100%">
                <a:schemeClr val="accent5">
                  <a:lumMod val="60%"/>
                  <a:lumOff val="40%"/>
                </a:schemeClr>
              </a:gs>
            </a:gsLst>
            <a:lin ang="16200000" scaled="1"/>
            <a:tileRect/>
          </a:gradFill>
          <a:ln w="25400">
            <a:solidFill>
              <a:schemeClr val="bg1"/>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44546A"/>
                </a:solidFill>
                <a:effectLst/>
                <a:uLnTx/>
                <a:uFillTx/>
                <a:latin typeface="Calibri" panose="020F0502020204030204"/>
                <a:ea typeface="+mn-ea"/>
                <a:cs typeface="+mn-cs"/>
                <a:sym typeface="Arial"/>
              </a:rPr>
              <a:t>Wireless</a:t>
            </a:r>
          </a:p>
        </p:txBody>
      </p:sp>
      <p:graphicFrame>
        <p:nvGraphicFramePr>
          <p:cNvPr id="18" name="Diagram 17"/>
          <p:cNvGraphicFramePr/>
          <p:nvPr>
            <p:extLst>
              <p:ext uri="{D42A27DB-BD31-4B8C-83A1-F6EECF244321}">
                <p14:modId xmlns:p14="http://schemas.microsoft.com/office/powerpoint/2010/main" val="56068903"/>
              </p:ext>
            </p:extLst>
          </p:nvPr>
        </p:nvGraphicFramePr>
        <p:xfrm>
          <a:off x="351717" y="2376742"/>
          <a:ext cx="2267807" cy="3013267"/>
        </p:xfrm>
        <a:graphic>
          <a:graphicData uri="http://purl.oclc.org/ooxml/drawingml/diagram">
            <dgm:relIds xmlns:dgm="http://purl.oclc.org/ooxml/drawingml/diagram" xmlns:r="http://purl.oclc.org/ooxml/officeDocument/relationships" r:dm="rId8" r:lo="rId9" r:qs="rId10" r:cs="rId11"/>
          </a:graphicData>
        </a:graphic>
      </p:graphicFrame>
      <p:sp>
        <p:nvSpPr>
          <p:cNvPr id="19" name="Rectangle 18"/>
          <p:cNvSpPr/>
          <p:nvPr/>
        </p:nvSpPr>
        <p:spPr>
          <a:xfrm>
            <a:off x="4234557" y="5449462"/>
            <a:ext cx="1466849" cy="456718"/>
          </a:xfrm>
          <a:prstGeom prst="rect">
            <a:avLst/>
          </a:prstGeom>
          <a:gradFill flip="none" rotWithShape="1">
            <a:gsLst>
              <a:gs pos="0%">
                <a:schemeClr val="accent5">
                  <a:lumMod val="67%"/>
                </a:schemeClr>
              </a:gs>
              <a:gs pos="48%">
                <a:schemeClr val="accent5">
                  <a:lumMod val="97%"/>
                  <a:lumOff val="3%"/>
                </a:schemeClr>
              </a:gs>
              <a:gs pos="100%">
                <a:schemeClr val="accent5">
                  <a:lumMod val="60%"/>
                  <a:lumOff val="40%"/>
                </a:schemeClr>
              </a:gs>
            </a:gsLst>
            <a:lin ang="16200000" scaled="1"/>
            <a:tileRect/>
          </a:gradFill>
          <a:ln w="25400">
            <a:solidFill>
              <a:schemeClr val="bg1"/>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44546A"/>
                </a:solidFill>
                <a:effectLst/>
                <a:uLnTx/>
                <a:uFillTx/>
                <a:latin typeface="Calibri" panose="020F0502020204030204"/>
                <a:ea typeface="+mn-ea"/>
                <a:cs typeface="+mn-cs"/>
                <a:sym typeface="Arial"/>
              </a:rPr>
              <a:t>Storages</a:t>
            </a:r>
          </a:p>
        </p:txBody>
      </p:sp>
      <p:graphicFrame>
        <p:nvGraphicFramePr>
          <p:cNvPr id="20" name="Diagram 19"/>
          <p:cNvGraphicFramePr/>
          <p:nvPr>
            <p:extLst>
              <p:ext uri="{D42A27DB-BD31-4B8C-83A1-F6EECF244321}">
                <p14:modId xmlns:p14="http://schemas.microsoft.com/office/powerpoint/2010/main" val="3607294180"/>
              </p:ext>
            </p:extLst>
          </p:nvPr>
        </p:nvGraphicFramePr>
        <p:xfrm>
          <a:off x="7387824" y="4180662"/>
          <a:ext cx="1209675" cy="1255797"/>
        </p:xfrm>
        <a:graphic>
          <a:graphicData uri="http://purl.oclc.org/ooxml/drawingml/diagram">
            <dgm:relIds xmlns:dgm="http://purl.oclc.org/ooxml/drawingml/diagram" xmlns:r="http://purl.oclc.org/ooxml/officeDocument/relationships" r:dm="rId13" r:lo="rId14" r:qs="rId15" r:cs="rId16"/>
          </a:graphicData>
        </a:graphic>
      </p:graphicFrame>
      <p:graphicFrame>
        <p:nvGraphicFramePr>
          <p:cNvPr id="22" name="Diagram 21"/>
          <p:cNvGraphicFramePr/>
          <p:nvPr>
            <p:extLst>
              <p:ext uri="{D42A27DB-BD31-4B8C-83A1-F6EECF244321}">
                <p14:modId xmlns:p14="http://schemas.microsoft.com/office/powerpoint/2010/main" val="1369500400"/>
              </p:ext>
            </p:extLst>
          </p:nvPr>
        </p:nvGraphicFramePr>
        <p:xfrm>
          <a:off x="4291708" y="3139601"/>
          <a:ext cx="1466849" cy="2250408"/>
        </p:xfrm>
        <a:graphic>
          <a:graphicData uri="http://purl.oclc.org/ooxml/drawingml/diagram">
            <dgm:relIds xmlns:dgm="http://purl.oclc.org/ooxml/drawingml/diagram" xmlns:r="http://purl.oclc.org/ooxml/officeDocument/relationships" r:dm="rId18" r:lo="rId19" r:qs="rId20" r:cs="rId21"/>
          </a:graphicData>
        </a:graphic>
      </p:graphicFrame>
      <p:sp>
        <p:nvSpPr>
          <p:cNvPr id="23" name="Rectangle 22"/>
          <p:cNvSpPr/>
          <p:nvPr/>
        </p:nvSpPr>
        <p:spPr>
          <a:xfrm>
            <a:off x="7318433" y="5449462"/>
            <a:ext cx="1273117" cy="456718"/>
          </a:xfrm>
          <a:prstGeom prst="rect">
            <a:avLst/>
          </a:prstGeom>
          <a:gradFill flip="none" rotWithShape="1">
            <a:gsLst>
              <a:gs pos="0%">
                <a:schemeClr val="accent5">
                  <a:lumMod val="67%"/>
                </a:schemeClr>
              </a:gs>
              <a:gs pos="48%">
                <a:schemeClr val="accent5">
                  <a:lumMod val="97%"/>
                  <a:lumOff val="3%"/>
                </a:schemeClr>
              </a:gs>
              <a:gs pos="100%">
                <a:schemeClr val="accent5">
                  <a:lumMod val="60%"/>
                  <a:lumOff val="40%"/>
                </a:schemeClr>
              </a:gs>
            </a:gsLst>
            <a:lin ang="16200000" scaled="1"/>
            <a:tileRect/>
          </a:gradFill>
          <a:ln w="25400">
            <a:solidFill>
              <a:schemeClr val="bg1"/>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44546A"/>
                </a:solidFill>
                <a:effectLst/>
                <a:uLnTx/>
                <a:uFillTx/>
                <a:latin typeface="Calibri" panose="020F0502020204030204"/>
                <a:ea typeface="+mn-ea"/>
                <a:cs typeface="+mn-cs"/>
                <a:sym typeface="Arial"/>
              </a:rPr>
              <a:t>Sensors</a:t>
            </a:r>
          </a:p>
        </p:txBody>
      </p:sp>
      <p:sp>
        <p:nvSpPr>
          <p:cNvPr id="24" name="Rectangle 23"/>
          <p:cNvSpPr/>
          <p:nvPr/>
        </p:nvSpPr>
        <p:spPr>
          <a:xfrm>
            <a:off x="5713658" y="5436375"/>
            <a:ext cx="1604932" cy="456718"/>
          </a:xfrm>
          <a:prstGeom prst="rect">
            <a:avLst/>
          </a:prstGeom>
          <a:gradFill flip="none" rotWithShape="1">
            <a:gsLst>
              <a:gs pos="0%">
                <a:schemeClr val="accent5">
                  <a:lumMod val="67%"/>
                </a:schemeClr>
              </a:gs>
              <a:gs pos="48%">
                <a:schemeClr val="accent5">
                  <a:lumMod val="97%"/>
                  <a:lumOff val="3%"/>
                </a:schemeClr>
              </a:gs>
              <a:gs pos="100%">
                <a:schemeClr val="accent5">
                  <a:lumMod val="60%"/>
                  <a:lumOff val="40%"/>
                </a:schemeClr>
              </a:gs>
            </a:gsLst>
            <a:lin ang="16200000" scaled="1"/>
            <a:tileRect/>
          </a:gradFill>
          <a:ln w="25400">
            <a:solidFill>
              <a:schemeClr val="bg1"/>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44546A"/>
                </a:solidFill>
                <a:effectLst/>
                <a:uLnTx/>
                <a:uFillTx/>
                <a:latin typeface="Calibri" panose="020F0502020204030204"/>
                <a:ea typeface="+mn-ea"/>
                <a:cs typeface="+mn-cs"/>
                <a:sym typeface="Arial"/>
              </a:rPr>
              <a:t>BUS &amp; I/F</a:t>
            </a:r>
          </a:p>
        </p:txBody>
      </p:sp>
      <p:graphicFrame>
        <p:nvGraphicFramePr>
          <p:cNvPr id="32" name="Diagram 31"/>
          <p:cNvGraphicFramePr/>
          <p:nvPr>
            <p:extLst>
              <p:ext uri="{D42A27DB-BD31-4B8C-83A1-F6EECF244321}">
                <p14:modId xmlns:p14="http://schemas.microsoft.com/office/powerpoint/2010/main" val="1152714648"/>
              </p:ext>
            </p:extLst>
          </p:nvPr>
        </p:nvGraphicFramePr>
        <p:xfrm>
          <a:off x="5802892" y="3321032"/>
          <a:ext cx="1540597" cy="2088231"/>
        </p:xfrm>
        <a:graphic>
          <a:graphicData uri="http://purl.oclc.org/ooxml/drawingml/diagram">
            <dgm:relIds xmlns:dgm="http://purl.oclc.org/ooxml/drawingml/diagram" xmlns:r="http://purl.oclc.org/ooxml/officeDocument/relationships" r:dm="rId23" r:lo="rId24" r:qs="rId25" r:cs="rId26"/>
          </a:graphicData>
        </a:graphic>
      </p:graphicFrame>
      <p:sp>
        <p:nvSpPr>
          <p:cNvPr id="21" name="Rectangle 20"/>
          <p:cNvSpPr/>
          <p:nvPr/>
        </p:nvSpPr>
        <p:spPr>
          <a:xfrm>
            <a:off x="288260" y="968331"/>
            <a:ext cx="2523179" cy="1363580"/>
          </a:xfrm>
          <a:prstGeom prst="rect">
            <a:avLst/>
          </a:prstGeom>
          <a:solidFill>
            <a:schemeClr val="accent4">
              <a:lumMod val="40%"/>
              <a:lumOff val="60%"/>
            </a:schemeClr>
          </a:solidFill>
          <a:ln w="25400">
            <a:solidFill>
              <a:schemeClr val="bg1"/>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176213" marR="0" lvl="0" indent="-176213" defTabSz="914400" rtl="0" eaLnBrk="1" fontAlgn="auto" latinLnBrk="0" hangingPunct="1">
              <a:lnSpc>
                <a:spcPct val="100%"/>
              </a:lnSpc>
              <a:spcBef>
                <a:spcPts val="0"/>
              </a:spcBef>
              <a:spcAft>
                <a:spcPts val="0"/>
              </a:spcAft>
              <a:buClrTx/>
              <a:buSzTx/>
              <a:buFont typeface="Wingdings" panose="05000000000000000000" pitchFamily="2" charset="2"/>
              <a:buChar char="q"/>
              <a:tabLst/>
              <a:defRPr/>
            </a:pPr>
            <a:r>
              <a:rPr lang="en-US" sz="1800" b="1" dirty="0">
                <a:solidFill>
                  <a:srgbClr val="44546A"/>
                </a:solidFill>
                <a:latin typeface="Calibri" panose="020F0502020204030204"/>
              </a:rPr>
              <a:t>Protocol Stack Dev</a:t>
            </a:r>
          </a:p>
          <a:p>
            <a:pPr marL="176213" marR="0" lvl="0" indent="-176213" defTabSz="914400" rtl="0" eaLnBrk="1" fontAlgn="auto" latinLnBrk="0" hangingPunct="1">
              <a:lnSpc>
                <a:spcPct val="100%"/>
              </a:lnSpc>
              <a:spcBef>
                <a:spcPts val="0"/>
              </a:spcBef>
              <a:spcAft>
                <a:spcPts val="0"/>
              </a:spcAft>
              <a:buClrTx/>
              <a:buSzTx/>
              <a:buFont typeface="Wingdings" panose="05000000000000000000" pitchFamily="2" charset="2"/>
              <a:buChar char="q"/>
              <a:tabLst/>
              <a:defRPr/>
            </a:pPr>
            <a:r>
              <a:rPr kumimoji="0" lang="en-US" sz="1800" b="1" i="0" u="none" strike="noStrike" kern="0" cap="none" spc="0" normalizeH="0" baseline="0%" noProof="0" dirty="0">
                <a:ln>
                  <a:noFill/>
                </a:ln>
                <a:solidFill>
                  <a:srgbClr val="44546A"/>
                </a:solidFill>
                <a:effectLst/>
                <a:uLnTx/>
                <a:uFillTx/>
                <a:latin typeface="Calibri" panose="020F0502020204030204"/>
                <a:sym typeface="Arial"/>
              </a:rPr>
              <a:t>Host and Control S/W development</a:t>
            </a:r>
          </a:p>
          <a:p>
            <a:pPr marL="176213" marR="0" lvl="0" indent="-176213" defTabSz="914400" rtl="0" eaLnBrk="1" fontAlgn="auto" latinLnBrk="0" hangingPunct="1">
              <a:lnSpc>
                <a:spcPct val="100%"/>
              </a:lnSpc>
              <a:spcBef>
                <a:spcPts val="0"/>
              </a:spcBef>
              <a:spcAft>
                <a:spcPts val="0"/>
              </a:spcAft>
              <a:buClrTx/>
              <a:buSzTx/>
              <a:buFont typeface="Wingdings" panose="05000000000000000000" pitchFamily="2" charset="2"/>
              <a:buChar char="q"/>
              <a:tabLst/>
              <a:defRPr/>
            </a:pPr>
            <a:r>
              <a:rPr lang="en-US" sz="1800" b="1" dirty="0">
                <a:solidFill>
                  <a:srgbClr val="44546A"/>
                </a:solidFill>
                <a:latin typeface="Calibri" panose="020F0502020204030204"/>
              </a:rPr>
              <a:t>Compliance Testing</a:t>
            </a:r>
            <a:endParaRPr kumimoji="0" lang="en-US" sz="1800" b="1" i="0" u="none" strike="noStrike" kern="0" cap="none" spc="0" normalizeH="0" baseline="0%" noProof="0" dirty="0">
              <a:ln>
                <a:noFill/>
              </a:ln>
              <a:solidFill>
                <a:srgbClr val="44546A"/>
              </a:solidFill>
              <a:effectLst/>
              <a:uLnTx/>
              <a:uFillTx/>
              <a:latin typeface="Calibri" panose="020F0502020204030204"/>
              <a:sym typeface="Arial"/>
            </a:endParaRPr>
          </a:p>
        </p:txBody>
      </p:sp>
      <p:sp>
        <p:nvSpPr>
          <p:cNvPr id="25" name="TextBox 24"/>
          <p:cNvSpPr txBox="1"/>
          <p:nvPr/>
        </p:nvSpPr>
        <p:spPr>
          <a:xfrm>
            <a:off x="263194" y="5921980"/>
            <a:ext cx="4407961" cy="830997"/>
          </a:xfrm>
          <a:prstGeom prst="rect">
            <a:avLst/>
          </a:prstGeom>
          <a:solidFill>
            <a:schemeClr val="accent2">
              <a:lumMod val="20%"/>
              <a:lumOff val="80%"/>
            </a:schemeClr>
          </a:solidFill>
        </p:spPr>
        <p:txBody>
          <a:bodyPr wrap="square" rtlCol="0">
            <a:spAutoFit/>
          </a:bodyPr>
          <a:lstStyle/>
          <a:p>
            <a:pPr marL="171450" lvl="1">
              <a:buFont typeface="Arial" panose="020B0604020202020204" pitchFamily="34" charset="0"/>
              <a:buChar char="•"/>
              <a:defRPr/>
            </a:pPr>
            <a:r>
              <a:rPr kumimoji="0" lang="en-US" sz="1200" b="0" i="0"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sym typeface="Arial"/>
              </a:rPr>
              <a:t>Tools,Languages</a:t>
            </a:r>
            <a:r>
              <a:rPr kumimoji="0" lang="en-US" sz="12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 &amp; </a:t>
            </a:r>
            <a:r>
              <a:rPr kumimoji="0" lang="en-US" sz="1200" b="0" i="0"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sym typeface="Arial"/>
              </a:rPr>
              <a:t>Procs</a:t>
            </a:r>
            <a:endParaRPr kumimoji="0" lang="en-US" sz="12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endParaRPr>
          </a:p>
          <a:p>
            <a:pPr marL="171450" lvl="1">
              <a:buFont typeface="Arial" panose="020B0604020202020204" pitchFamily="34" charset="0"/>
              <a:buChar char="•"/>
              <a:defRPr/>
            </a:pPr>
            <a:r>
              <a:rPr kumimoji="0" lang="en-US" sz="1200" b="0" i="0"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sym typeface="Arial"/>
              </a:rPr>
              <a:t>Lauterbach</a:t>
            </a:r>
            <a:r>
              <a:rPr lang="en-US" sz="1200" dirty="0">
                <a:latin typeface="Arial" panose="020B0604020202020204" pitchFamily="34" charset="0"/>
                <a:cs typeface="Arial" panose="020B0604020202020204" pitchFamily="34" charset="0"/>
              </a:rPr>
              <a:t>/</a:t>
            </a:r>
            <a:r>
              <a:rPr kumimoji="0" lang="en-US" sz="12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Trace32,Green</a:t>
            </a:r>
            <a:r>
              <a:rPr kumimoji="0" lang="en-US" sz="1200" b="0" i="0" u="none" strike="noStrike" kern="0" cap="none" spc="0" normalizeH="0" noProof="0" dirty="0">
                <a:ln>
                  <a:noFill/>
                </a:ln>
                <a:solidFill>
                  <a:srgbClr val="000000"/>
                </a:solidFill>
                <a:effectLst/>
                <a:uLnTx/>
                <a:uFillTx/>
                <a:latin typeface="Arial" panose="020B0604020202020204" pitchFamily="34" charset="0"/>
                <a:cs typeface="Arial" panose="020B0604020202020204" pitchFamily="34" charset="0"/>
                <a:sym typeface="Arial"/>
              </a:rPr>
              <a:t> </a:t>
            </a:r>
            <a:r>
              <a:rPr kumimoji="0" lang="en-US" sz="1200" b="0" i="0" u="none" strike="noStrike" kern="0" cap="none" spc="0" normalizeH="0" noProof="0" dirty="0" err="1">
                <a:ln>
                  <a:noFill/>
                </a:ln>
                <a:solidFill>
                  <a:srgbClr val="000000"/>
                </a:solidFill>
                <a:effectLst/>
                <a:uLnTx/>
                <a:uFillTx/>
                <a:latin typeface="Arial" panose="020B0604020202020204" pitchFamily="34" charset="0"/>
                <a:cs typeface="Arial" panose="020B0604020202020204" pitchFamily="34" charset="0"/>
                <a:sym typeface="Arial"/>
              </a:rPr>
              <a:t>Hills</a:t>
            </a:r>
            <a:r>
              <a:rPr kumimoji="0" lang="en-US" sz="1200" b="0" i="0"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sym typeface="Arial"/>
              </a:rPr>
              <a:t>,LA</a:t>
            </a:r>
            <a:r>
              <a:rPr kumimoji="0" lang="en-US" sz="12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 &amp; GDB</a:t>
            </a:r>
          </a:p>
          <a:p>
            <a:pPr marL="171450" lvl="1">
              <a:buFont typeface="Arial" panose="020B0604020202020204" pitchFamily="34" charset="0"/>
              <a:buChar char="•"/>
              <a:defRPr/>
            </a:pPr>
            <a:r>
              <a:rPr kumimoji="0" lang="en-US" sz="12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Processors</a:t>
            </a:r>
            <a:r>
              <a:rPr lang="en-US" sz="1200" dirty="0">
                <a:latin typeface="Arial" panose="020B0604020202020204" pitchFamily="34" charset="0"/>
                <a:cs typeface="Arial" panose="020B0604020202020204" pitchFamily="34" charset="0"/>
              </a:rPr>
              <a:t> - Micro controllers  – Arm7TDMI, ARM Cortex -M3/M4 , ARC,  8051, STM32Fx... ,  Freescale MPC512x </a:t>
            </a:r>
          </a:p>
        </p:txBody>
      </p:sp>
      <p:sp>
        <p:nvSpPr>
          <p:cNvPr id="26" name="TextBox 25"/>
          <p:cNvSpPr txBox="1"/>
          <p:nvPr/>
        </p:nvSpPr>
        <p:spPr>
          <a:xfrm>
            <a:off x="4690205" y="5930171"/>
            <a:ext cx="3977545" cy="892552"/>
          </a:xfrm>
          <a:prstGeom prst="rect">
            <a:avLst/>
          </a:prstGeom>
          <a:solidFill>
            <a:schemeClr val="accent2">
              <a:lumMod val="20%"/>
              <a:lumOff val="80%"/>
            </a:schemeClr>
          </a:solidFill>
        </p:spPr>
        <p:txBody>
          <a:bodyPr wrap="square" rtlCol="0">
            <a:spAutoFit/>
          </a:bodyPr>
          <a:lstStyle/>
          <a:p>
            <a:pPr marL="171450" lvl="1">
              <a:buFont typeface="Arial" panose="020B0604020202020204" pitchFamily="34" charset="0"/>
              <a:buChar char="•"/>
              <a:defRPr/>
            </a:pPr>
            <a:r>
              <a:rPr kumimoji="0" lang="en-US" sz="12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OS(RT) – FREE RTOS, Linux, QNX, Android.</a:t>
            </a:r>
          </a:p>
          <a:p>
            <a:pPr marL="171450" lvl="1">
              <a:buFont typeface="Arial" panose="020B0604020202020204" pitchFamily="34" charset="0"/>
              <a:buChar char="•"/>
              <a:defRPr/>
            </a:pPr>
            <a:r>
              <a:rPr kumimoji="0" lang="en-US" sz="12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FPGA based Emulation.</a:t>
            </a:r>
          </a:p>
          <a:p>
            <a:pPr marL="171450" lvl="1">
              <a:buFont typeface="Arial" panose="020B0604020202020204" pitchFamily="34" charset="0"/>
              <a:buChar char="•"/>
              <a:defRPr/>
            </a:pPr>
            <a:r>
              <a:rPr kumimoji="0" lang="en-US" sz="1200" b="0" i="0"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sym typeface="Arial"/>
              </a:rPr>
              <a:t>SoC</a:t>
            </a:r>
            <a:r>
              <a:rPr kumimoji="0" lang="en-US" sz="12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 (</a:t>
            </a:r>
            <a:r>
              <a:rPr kumimoji="0" lang="en-US" sz="1200" b="0" i="0"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sym typeface="Arial"/>
              </a:rPr>
              <a:t>Qualcomm,Broadcom</a:t>
            </a:r>
            <a:r>
              <a:rPr lang="en-US" sz="1200" dirty="0">
                <a:latin typeface="Arial" panose="020B0604020202020204" pitchFamily="34" charset="0"/>
                <a:cs typeface="Arial" panose="020B0604020202020204" pitchFamily="34" charset="0"/>
              </a:rPr>
              <a:t> &amp; TI)</a:t>
            </a:r>
            <a:r>
              <a:rPr kumimoji="0" lang="en-US" sz="12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 </a:t>
            </a:r>
            <a:r>
              <a:rPr lang="en-US" dirty="0">
                <a:latin typeface="Arial" panose="020B0604020202020204" pitchFamily="34" charset="0"/>
                <a:cs typeface="Arial" panose="020B0604020202020204" pitchFamily="34" charset="0"/>
              </a:rPr>
              <a:t>Programming Languages – C,C++ &amp; Python </a:t>
            </a:r>
            <a:endParaRPr kumimoji="0" lang="en-US"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989120929"/>
      </p:ext>
    </p:extLst>
  </p:cSld>
  <p:clrMapOvr>
    <a:masterClrMapping/>
  </p:clrMapOvr>
</p:sld>
</file>

<file path=ppt/slides/slide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695" y="118533"/>
            <a:ext cx="8366033" cy="607608"/>
          </a:xfrm>
        </p:spPr>
        <p:txBody>
          <a:bodyPr/>
          <a:lstStyle/>
          <a:p>
            <a:r>
              <a:rPr lang="en-US" dirty="0"/>
              <a:t>Platform Design Services - </a:t>
            </a:r>
            <a:r>
              <a:rPr lang="en-US" dirty="0" err="1"/>
              <a:t>Nortcele</a:t>
            </a:r>
            <a:endParaRPr lang="en-US" dirty="0"/>
          </a:p>
        </p:txBody>
      </p:sp>
      <p:pic>
        <p:nvPicPr>
          <p:cNvPr id="12" name="Content Placeholder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1840" y="807672"/>
            <a:ext cx="4716760" cy="3388635"/>
          </a:xfrm>
          <a:prstGeom prst="rect">
            <a:avLst/>
          </a:prstGeom>
        </p:spPr>
      </p:pic>
      <p:sp>
        <p:nvSpPr>
          <p:cNvPr id="13" name="AutoShape 22"/>
          <p:cNvSpPr>
            <a:spLocks noChangeArrowheads="1"/>
          </p:cNvSpPr>
          <p:nvPr/>
        </p:nvSpPr>
        <p:spPr bwMode="auto">
          <a:xfrm>
            <a:off x="426819" y="5409619"/>
            <a:ext cx="2468781" cy="914400"/>
          </a:xfrm>
          <a:prstGeom prst="roundRect">
            <a:avLst>
              <a:gd name="adj" fmla="val 16667"/>
            </a:avLst>
          </a:prstGeom>
          <a:gradFill>
            <a:gsLst>
              <a:gs pos="0%">
                <a:srgbClr val="5E9EFF"/>
              </a:gs>
              <a:gs pos="39.999%">
                <a:srgbClr val="85C2FF"/>
              </a:gs>
              <a:gs pos="70%">
                <a:srgbClr val="C4D6EB"/>
              </a:gs>
              <a:gs pos="100%">
                <a:srgbClr val="FFEBFA"/>
              </a:gs>
            </a:gsLst>
            <a:lin ang="16200000" scaled="0"/>
          </a:gradFill>
          <a:ln>
            <a:headEnd/>
            <a:tailEnd/>
          </a:ln>
        </p:spPr>
        <p:style>
          <a:lnRef idx="0">
            <a:schemeClr val="accent1"/>
          </a:lnRef>
          <a:fillRef idx="3">
            <a:schemeClr val="accent1"/>
          </a:fillRef>
          <a:effectRef idx="3">
            <a:schemeClr val="accent1"/>
          </a:effectRef>
          <a:fontRef idx="minor">
            <a:schemeClr val="lt1"/>
          </a:fontRef>
        </p:style>
        <p:txBody>
          <a:bodyPr lIns="45715" tIns="45715" rIns="45715" bIns="45715" anchor="ctr"/>
          <a:lstStyle/>
          <a:p>
            <a:pPr marL="120637" indent="-120637" algn="ctr">
              <a:defRPr/>
            </a:pPr>
            <a:r>
              <a:rPr lang="en-US" sz="1050" b="1" u="sng" dirty="0">
                <a:solidFill>
                  <a:schemeClr val="tx1"/>
                </a:solidFill>
                <a:latin typeface="Calibri" pitchFamily="34" charset="0"/>
                <a:cs typeface="Calibri" pitchFamily="34" charset="0"/>
              </a:rPr>
              <a:t>Validation Services</a:t>
            </a:r>
          </a:p>
          <a:p>
            <a:pPr marL="174605" indent="-174605">
              <a:buClr>
                <a:schemeClr val="tx2"/>
              </a:buClr>
              <a:buSzPct val="75%"/>
              <a:buFont typeface="Wingdings" pitchFamily="2" charset="2"/>
              <a:buChar char="n"/>
              <a:defRPr/>
            </a:pPr>
            <a:r>
              <a:rPr lang="en-US" sz="1000" dirty="0">
                <a:solidFill>
                  <a:schemeClr val="tx1"/>
                </a:solidFill>
                <a:latin typeface="Calibri" pitchFamily="34" charset="0"/>
                <a:cs typeface="Calibri" pitchFamily="34" charset="0"/>
              </a:rPr>
              <a:t>Platform Validation</a:t>
            </a:r>
          </a:p>
          <a:p>
            <a:pPr marL="174605" indent="-174605">
              <a:buClr>
                <a:schemeClr val="tx2"/>
              </a:buClr>
              <a:buSzPct val="75%"/>
              <a:buFont typeface="Wingdings" pitchFamily="2" charset="2"/>
              <a:buChar char="n"/>
              <a:defRPr/>
            </a:pPr>
            <a:r>
              <a:rPr lang="en-US" sz="1000" dirty="0">
                <a:solidFill>
                  <a:schemeClr val="tx1"/>
                </a:solidFill>
                <a:latin typeface="Calibri" pitchFamily="34" charset="0"/>
                <a:cs typeface="Calibri" pitchFamily="34" charset="0"/>
              </a:rPr>
              <a:t>Compliance testing</a:t>
            </a:r>
          </a:p>
          <a:p>
            <a:pPr marL="174605" indent="-174605">
              <a:buClr>
                <a:schemeClr val="tx2"/>
              </a:buClr>
              <a:buSzPct val="75%"/>
              <a:buFont typeface="Wingdings" pitchFamily="2" charset="2"/>
              <a:buChar char="n"/>
              <a:defRPr/>
            </a:pPr>
            <a:r>
              <a:rPr lang="en-US" sz="1000" dirty="0">
                <a:solidFill>
                  <a:schemeClr val="tx1"/>
                </a:solidFill>
                <a:latin typeface="Calibri" pitchFamily="34" charset="0"/>
                <a:cs typeface="Calibri" pitchFamily="34" charset="0"/>
              </a:rPr>
              <a:t>Power and Performance testing</a:t>
            </a:r>
          </a:p>
        </p:txBody>
      </p:sp>
      <p:sp>
        <p:nvSpPr>
          <p:cNvPr id="14" name="AutoShape 18"/>
          <p:cNvSpPr>
            <a:spLocks noChangeArrowheads="1"/>
          </p:cNvSpPr>
          <p:nvPr/>
        </p:nvSpPr>
        <p:spPr bwMode="auto">
          <a:xfrm>
            <a:off x="3124200" y="5409619"/>
            <a:ext cx="2590800" cy="914981"/>
          </a:xfrm>
          <a:prstGeom prst="roundRect">
            <a:avLst>
              <a:gd name="adj" fmla="val 16667"/>
            </a:avLst>
          </a:prstGeom>
          <a:gradFill>
            <a:gsLst>
              <a:gs pos="0%">
                <a:srgbClr val="5E9EFF"/>
              </a:gs>
              <a:gs pos="39.999%">
                <a:srgbClr val="85C2FF"/>
              </a:gs>
              <a:gs pos="70%">
                <a:srgbClr val="C4D6EB"/>
              </a:gs>
              <a:gs pos="100%">
                <a:srgbClr val="FFEBFA"/>
              </a:gs>
            </a:gsLst>
            <a:lin ang="16200000" scaled="0"/>
          </a:gradFill>
          <a:ln>
            <a:headEnd/>
            <a:tailEnd/>
          </a:ln>
        </p:spPr>
        <p:style>
          <a:lnRef idx="0">
            <a:schemeClr val="accent1"/>
          </a:lnRef>
          <a:fillRef idx="3">
            <a:schemeClr val="accent1"/>
          </a:fillRef>
          <a:effectRef idx="3">
            <a:schemeClr val="accent1"/>
          </a:effectRef>
          <a:fontRef idx="minor">
            <a:schemeClr val="lt1"/>
          </a:fontRef>
        </p:style>
        <p:txBody>
          <a:bodyPr lIns="45715" tIns="45715" rIns="45715" bIns="45715" anchor="ctr"/>
          <a:lstStyle/>
          <a:p>
            <a:pPr marL="114287" indent="-114287" algn="ctr">
              <a:defRPr/>
            </a:pPr>
            <a:r>
              <a:rPr lang="en-US" sz="1050" u="sng" dirty="0">
                <a:solidFill>
                  <a:schemeClr val="tx1"/>
                </a:solidFill>
                <a:latin typeface="Calibri" pitchFamily="34" charset="0"/>
                <a:cs typeface="Calibri" pitchFamily="34" charset="0"/>
              </a:rPr>
              <a:t> </a:t>
            </a:r>
            <a:r>
              <a:rPr lang="en-US" sz="1050" b="1" u="sng" dirty="0">
                <a:solidFill>
                  <a:schemeClr val="tx1"/>
                </a:solidFill>
                <a:latin typeface="Calibri" pitchFamily="34" charset="0"/>
                <a:cs typeface="Calibri" pitchFamily="34" charset="0"/>
              </a:rPr>
              <a:t>BSP Validation</a:t>
            </a:r>
          </a:p>
          <a:p>
            <a:pPr marL="114287" indent="-114287">
              <a:buClr>
                <a:schemeClr val="tx2"/>
              </a:buClr>
              <a:buSzPct val="75%"/>
              <a:buFont typeface="Wingdings" pitchFamily="2" charset="2"/>
              <a:buChar char="n"/>
              <a:defRPr/>
            </a:pPr>
            <a:r>
              <a:rPr lang="en-US" sz="1000" dirty="0">
                <a:solidFill>
                  <a:schemeClr val="tx1"/>
                </a:solidFill>
                <a:latin typeface="Calibri" pitchFamily="34" charset="0"/>
                <a:cs typeface="Calibri" pitchFamily="34" charset="0"/>
              </a:rPr>
              <a:t>Test cases execution – VTS/CTS</a:t>
            </a:r>
          </a:p>
          <a:p>
            <a:pPr marL="114287" indent="-114287">
              <a:buClr>
                <a:schemeClr val="tx2"/>
              </a:buClr>
              <a:buSzPct val="75%"/>
              <a:buFont typeface="Wingdings" pitchFamily="2" charset="2"/>
              <a:buChar char="n"/>
              <a:defRPr/>
            </a:pPr>
            <a:r>
              <a:rPr lang="en-US" sz="1000" dirty="0">
                <a:solidFill>
                  <a:schemeClr val="tx1"/>
                </a:solidFill>
                <a:latin typeface="Calibri" pitchFamily="34" charset="0"/>
                <a:cs typeface="Calibri" pitchFamily="34" charset="0"/>
              </a:rPr>
              <a:t>Execution of performance tests</a:t>
            </a:r>
          </a:p>
          <a:p>
            <a:pPr marL="114287" indent="-114287">
              <a:buClr>
                <a:schemeClr val="tx2"/>
              </a:buClr>
              <a:buSzPct val="75%"/>
              <a:buFont typeface="Wingdings" pitchFamily="2" charset="2"/>
              <a:buChar char="n"/>
              <a:defRPr/>
            </a:pPr>
            <a:r>
              <a:rPr lang="en-US" sz="1000" dirty="0">
                <a:solidFill>
                  <a:schemeClr val="tx1"/>
                </a:solidFill>
                <a:latin typeface="Calibri" pitchFamily="34" charset="0"/>
                <a:cs typeface="Calibri" pitchFamily="34" charset="0"/>
              </a:rPr>
              <a:t>Test report generation</a:t>
            </a:r>
          </a:p>
          <a:p>
            <a:pPr marL="114287" indent="-114287">
              <a:buClr>
                <a:schemeClr val="tx2"/>
              </a:buClr>
              <a:buSzPct val="75%"/>
              <a:buFont typeface="Wingdings" pitchFamily="2" charset="2"/>
              <a:buChar char="n"/>
              <a:defRPr/>
            </a:pPr>
            <a:r>
              <a:rPr lang="en-US" sz="1000" dirty="0">
                <a:solidFill>
                  <a:schemeClr val="tx1"/>
                </a:solidFill>
                <a:latin typeface="Calibri" pitchFamily="34" charset="0"/>
                <a:cs typeface="Calibri" pitchFamily="34" charset="0"/>
              </a:rPr>
              <a:t>Log new Bug</a:t>
            </a:r>
          </a:p>
        </p:txBody>
      </p:sp>
      <p:sp>
        <p:nvSpPr>
          <p:cNvPr id="15" name="AutoShape 17"/>
          <p:cNvSpPr>
            <a:spLocks noChangeArrowheads="1"/>
          </p:cNvSpPr>
          <p:nvPr/>
        </p:nvSpPr>
        <p:spPr bwMode="auto">
          <a:xfrm>
            <a:off x="3108980" y="4342819"/>
            <a:ext cx="2606020" cy="942442"/>
          </a:xfrm>
          <a:prstGeom prst="roundRect">
            <a:avLst>
              <a:gd name="adj" fmla="val 16667"/>
            </a:avLst>
          </a:prstGeom>
          <a:gradFill>
            <a:gsLst>
              <a:gs pos="0%">
                <a:srgbClr val="5E9EFF"/>
              </a:gs>
              <a:gs pos="39.999%">
                <a:srgbClr val="85C2FF"/>
              </a:gs>
              <a:gs pos="70%">
                <a:srgbClr val="C4D6EB"/>
              </a:gs>
              <a:gs pos="100%">
                <a:srgbClr val="FFEBFA"/>
              </a:gs>
            </a:gsLst>
            <a:lin ang="16200000" scaled="0"/>
          </a:gradFill>
          <a:ln>
            <a:headEnd/>
            <a:tailEnd/>
          </a:ln>
        </p:spPr>
        <p:style>
          <a:lnRef idx="0">
            <a:schemeClr val="accent1"/>
          </a:lnRef>
          <a:fillRef idx="3">
            <a:schemeClr val="accent1"/>
          </a:fillRef>
          <a:effectRef idx="3">
            <a:schemeClr val="accent1"/>
          </a:effectRef>
          <a:fontRef idx="minor">
            <a:schemeClr val="lt1"/>
          </a:fontRef>
        </p:style>
        <p:txBody>
          <a:bodyPr lIns="45715" tIns="45715" rIns="45715" bIns="45715" anchor="ctr"/>
          <a:lstStyle/>
          <a:p>
            <a:pPr marL="114287" indent="-114287" algn="ctr">
              <a:defRPr/>
            </a:pPr>
            <a:r>
              <a:rPr lang="en-US" sz="1100" b="1" u="sng" dirty="0">
                <a:solidFill>
                  <a:schemeClr val="tx1"/>
                </a:solidFill>
                <a:latin typeface="Calibri" pitchFamily="34" charset="0"/>
                <a:cs typeface="Calibri" pitchFamily="34" charset="0"/>
              </a:rPr>
              <a:t>BSP Porting</a:t>
            </a:r>
          </a:p>
          <a:p>
            <a:pPr marL="114287" indent="-114287">
              <a:buClr>
                <a:schemeClr val="tx2"/>
              </a:buClr>
              <a:buSzPct val="75%"/>
              <a:buFont typeface="Wingdings" pitchFamily="2" charset="2"/>
              <a:buChar char="n"/>
              <a:defRPr/>
            </a:pPr>
            <a:r>
              <a:rPr lang="en-US" sz="1050" dirty="0">
                <a:solidFill>
                  <a:schemeClr val="tx1"/>
                </a:solidFill>
                <a:latin typeface="Calibri" pitchFamily="34" charset="0"/>
                <a:cs typeface="Calibri" pitchFamily="34" charset="0"/>
              </a:rPr>
              <a:t>Boot loader development</a:t>
            </a:r>
          </a:p>
          <a:p>
            <a:pPr marL="114287" indent="-114287">
              <a:buClr>
                <a:schemeClr val="tx2"/>
              </a:buClr>
              <a:buSzPct val="75%"/>
              <a:buFont typeface="Wingdings" pitchFamily="2" charset="2"/>
              <a:buChar char="n"/>
              <a:defRPr/>
            </a:pPr>
            <a:r>
              <a:rPr lang="en-US" sz="1050" dirty="0">
                <a:solidFill>
                  <a:schemeClr val="tx1"/>
                </a:solidFill>
                <a:latin typeface="Calibri" pitchFamily="34" charset="0"/>
                <a:cs typeface="Calibri" pitchFamily="34" charset="0"/>
              </a:rPr>
              <a:t>OAL/HAL porting</a:t>
            </a:r>
          </a:p>
          <a:p>
            <a:pPr marL="114287" indent="-114287">
              <a:buClr>
                <a:schemeClr val="tx2"/>
              </a:buClr>
              <a:buSzPct val="75%"/>
              <a:buFont typeface="Wingdings" pitchFamily="2" charset="2"/>
              <a:buChar char="n"/>
              <a:defRPr/>
            </a:pPr>
            <a:r>
              <a:rPr lang="en-US" sz="1050" dirty="0">
                <a:solidFill>
                  <a:schemeClr val="tx1"/>
                </a:solidFill>
                <a:latin typeface="Calibri" pitchFamily="34" charset="0"/>
                <a:cs typeface="Calibri" pitchFamily="34" charset="0"/>
              </a:rPr>
              <a:t>Migration across BSP versions</a:t>
            </a:r>
          </a:p>
          <a:p>
            <a:pPr marL="114287" indent="-114287">
              <a:buClr>
                <a:schemeClr val="tx2"/>
              </a:buClr>
              <a:buSzPct val="75%"/>
              <a:buFont typeface="Wingdings" pitchFamily="2" charset="2"/>
              <a:buChar char="n"/>
              <a:defRPr/>
            </a:pPr>
            <a:r>
              <a:rPr lang="en-US" sz="1050" dirty="0">
                <a:solidFill>
                  <a:schemeClr val="tx1"/>
                </a:solidFill>
                <a:latin typeface="Calibri" pitchFamily="34" charset="0"/>
                <a:cs typeface="Calibri" pitchFamily="34" charset="0"/>
              </a:rPr>
              <a:t>Migration across processors and platforms</a:t>
            </a:r>
          </a:p>
        </p:txBody>
      </p:sp>
      <p:sp>
        <p:nvSpPr>
          <p:cNvPr id="16" name="AutoShape 22"/>
          <p:cNvSpPr>
            <a:spLocks noChangeArrowheads="1"/>
          </p:cNvSpPr>
          <p:nvPr/>
        </p:nvSpPr>
        <p:spPr bwMode="auto">
          <a:xfrm>
            <a:off x="5943600" y="4342819"/>
            <a:ext cx="2754128" cy="942442"/>
          </a:xfrm>
          <a:prstGeom prst="roundRect">
            <a:avLst>
              <a:gd name="adj" fmla="val 16667"/>
            </a:avLst>
          </a:prstGeom>
          <a:gradFill>
            <a:gsLst>
              <a:gs pos="0%">
                <a:srgbClr val="5E9EFF"/>
              </a:gs>
              <a:gs pos="39.999%">
                <a:srgbClr val="85C2FF"/>
              </a:gs>
              <a:gs pos="70%">
                <a:srgbClr val="C4D6EB"/>
              </a:gs>
              <a:gs pos="100%">
                <a:srgbClr val="FFEBFA"/>
              </a:gs>
            </a:gsLst>
            <a:lin ang="16200000" scaled="0"/>
          </a:gradFill>
          <a:ln>
            <a:headEnd/>
            <a:tailEnd/>
          </a:ln>
        </p:spPr>
        <p:style>
          <a:lnRef idx="0">
            <a:schemeClr val="accent1"/>
          </a:lnRef>
          <a:fillRef idx="3">
            <a:schemeClr val="accent1"/>
          </a:fillRef>
          <a:effectRef idx="3">
            <a:schemeClr val="accent1"/>
          </a:effectRef>
          <a:fontRef idx="minor">
            <a:schemeClr val="lt1"/>
          </a:fontRef>
        </p:style>
        <p:txBody>
          <a:bodyPr lIns="45715" tIns="45715" rIns="45715" bIns="45715" anchor="ctr"/>
          <a:lstStyle/>
          <a:p>
            <a:pPr marL="120637" indent="-120637" algn="ctr">
              <a:defRPr/>
            </a:pPr>
            <a:r>
              <a:rPr lang="en-US" sz="1050" b="1" u="sng" dirty="0">
                <a:solidFill>
                  <a:schemeClr val="tx1"/>
                </a:solidFill>
                <a:latin typeface="Calibri" pitchFamily="34" charset="0"/>
                <a:cs typeface="Calibri" pitchFamily="34" charset="0"/>
              </a:rPr>
              <a:t>Driver Development</a:t>
            </a:r>
          </a:p>
          <a:p>
            <a:pPr marL="120637" indent="-120637">
              <a:buClr>
                <a:schemeClr val="tx2"/>
              </a:buClr>
              <a:buSzPct val="75%"/>
              <a:buFont typeface="Wingdings" pitchFamily="2" charset="2"/>
              <a:buChar char="n"/>
              <a:defRPr/>
            </a:pPr>
            <a:r>
              <a:rPr lang="en-US" sz="1000" dirty="0">
                <a:solidFill>
                  <a:schemeClr val="tx1"/>
                </a:solidFill>
                <a:latin typeface="Calibri" pitchFamily="34" charset="0"/>
                <a:cs typeface="Calibri" pitchFamily="34" charset="0"/>
              </a:rPr>
              <a:t>PCI Interface, </a:t>
            </a:r>
          </a:p>
          <a:p>
            <a:pPr marL="120637" indent="-120637">
              <a:buClr>
                <a:schemeClr val="tx2"/>
              </a:buClr>
              <a:buSzPct val="75%"/>
              <a:buFont typeface="Wingdings" pitchFamily="2" charset="2"/>
              <a:buChar char="n"/>
              <a:defRPr/>
            </a:pPr>
            <a:r>
              <a:rPr lang="en-US" sz="1000" dirty="0">
                <a:solidFill>
                  <a:schemeClr val="tx1"/>
                </a:solidFill>
                <a:latin typeface="Calibri" pitchFamily="34" charset="0"/>
                <a:cs typeface="Calibri" pitchFamily="34" charset="0"/>
              </a:rPr>
              <a:t>Ethernet, SPI, I2C, USB, CAN, SCI</a:t>
            </a:r>
          </a:p>
          <a:p>
            <a:pPr marL="120637" indent="-120637">
              <a:buClr>
                <a:schemeClr val="tx2"/>
              </a:buClr>
              <a:buSzPct val="75%"/>
              <a:buFont typeface="Wingdings" pitchFamily="2" charset="2"/>
              <a:buChar char="n"/>
              <a:defRPr/>
            </a:pPr>
            <a:r>
              <a:rPr lang="en-US" sz="1000" dirty="0">
                <a:solidFill>
                  <a:schemeClr val="tx1"/>
                </a:solidFill>
                <a:latin typeface="Calibri" pitchFamily="34" charset="0"/>
                <a:cs typeface="Calibri" pitchFamily="34" charset="0"/>
              </a:rPr>
              <a:t>IR, RS485, RS232, MMC/SD</a:t>
            </a:r>
          </a:p>
          <a:p>
            <a:pPr marL="120637" indent="-120637">
              <a:buClr>
                <a:schemeClr val="tx2"/>
              </a:buClr>
              <a:buSzPct val="75%"/>
              <a:buFont typeface="Wingdings" pitchFamily="2" charset="2"/>
              <a:buChar char="n"/>
              <a:defRPr/>
            </a:pPr>
            <a:r>
              <a:rPr lang="en-US" sz="1000" dirty="0">
                <a:solidFill>
                  <a:schemeClr val="tx1"/>
                </a:solidFill>
                <a:latin typeface="Calibri" pitchFamily="34" charset="0"/>
                <a:cs typeface="Calibri" pitchFamily="34" charset="0"/>
              </a:rPr>
              <a:t>Touch Panel, Video Display </a:t>
            </a:r>
          </a:p>
          <a:p>
            <a:pPr marL="120637" indent="-120637">
              <a:buClr>
                <a:schemeClr val="tx2"/>
              </a:buClr>
              <a:buSzPct val="75%"/>
              <a:buFont typeface="Wingdings" pitchFamily="2" charset="2"/>
              <a:buChar char="n"/>
              <a:defRPr/>
            </a:pPr>
            <a:r>
              <a:rPr lang="en-US" sz="1000" dirty="0">
                <a:solidFill>
                  <a:schemeClr val="tx1"/>
                </a:solidFill>
                <a:latin typeface="Calibri" pitchFamily="34" charset="0"/>
                <a:cs typeface="Calibri" pitchFamily="34" charset="0"/>
              </a:rPr>
              <a:t>Statically or Dynamically linked Drivers</a:t>
            </a:r>
          </a:p>
        </p:txBody>
      </p:sp>
      <p:sp>
        <p:nvSpPr>
          <p:cNvPr id="17" name="AutoShape 17"/>
          <p:cNvSpPr>
            <a:spLocks noChangeArrowheads="1"/>
          </p:cNvSpPr>
          <p:nvPr/>
        </p:nvSpPr>
        <p:spPr bwMode="auto">
          <a:xfrm>
            <a:off x="426819" y="4342819"/>
            <a:ext cx="2468781" cy="990600"/>
          </a:xfrm>
          <a:prstGeom prst="roundRect">
            <a:avLst>
              <a:gd name="adj" fmla="val 16667"/>
            </a:avLst>
          </a:prstGeom>
          <a:gradFill>
            <a:gsLst>
              <a:gs pos="0%">
                <a:srgbClr val="5E9EFF"/>
              </a:gs>
              <a:gs pos="39.999%">
                <a:srgbClr val="85C2FF"/>
              </a:gs>
              <a:gs pos="70%">
                <a:srgbClr val="C4D6EB"/>
              </a:gs>
              <a:gs pos="100%">
                <a:srgbClr val="FFEBFA"/>
              </a:gs>
            </a:gsLst>
            <a:lin ang="16200000" scaled="0"/>
          </a:gradFill>
          <a:ln>
            <a:headEnd/>
            <a:tailEnd/>
          </a:ln>
        </p:spPr>
        <p:style>
          <a:lnRef idx="0">
            <a:schemeClr val="accent1"/>
          </a:lnRef>
          <a:fillRef idx="3">
            <a:schemeClr val="accent1"/>
          </a:fillRef>
          <a:effectRef idx="3">
            <a:schemeClr val="accent1"/>
          </a:effectRef>
          <a:fontRef idx="minor">
            <a:schemeClr val="lt1"/>
          </a:fontRef>
        </p:style>
        <p:txBody>
          <a:bodyPr lIns="45715" tIns="45715" rIns="45715" bIns="45715" anchor="ctr"/>
          <a:lstStyle/>
          <a:p>
            <a:pPr marL="114287" indent="-114287" algn="ctr">
              <a:defRPr/>
            </a:pPr>
            <a:r>
              <a:rPr lang="en-US" sz="1050" b="1" u="sng" dirty="0">
                <a:solidFill>
                  <a:schemeClr val="tx1"/>
                </a:solidFill>
                <a:latin typeface="Calibri" pitchFamily="34" charset="0"/>
                <a:cs typeface="Calibri" pitchFamily="34" charset="0"/>
              </a:rPr>
              <a:t>Board Bring up &amp; Diagnostics</a:t>
            </a:r>
          </a:p>
          <a:p>
            <a:pPr marL="114287" indent="-114287">
              <a:buClr>
                <a:schemeClr val="tx2"/>
              </a:buClr>
              <a:buSzPct val="75%"/>
              <a:buFont typeface="Wingdings" pitchFamily="2" charset="2"/>
              <a:buChar char="n"/>
              <a:defRPr/>
            </a:pPr>
            <a:r>
              <a:rPr lang="en-US" sz="1000" dirty="0">
                <a:solidFill>
                  <a:schemeClr val="tx1"/>
                </a:solidFill>
                <a:latin typeface="Calibri" pitchFamily="34" charset="0"/>
                <a:cs typeface="Calibri" pitchFamily="34" charset="0"/>
              </a:rPr>
              <a:t>Hardware bring-up</a:t>
            </a:r>
          </a:p>
          <a:p>
            <a:pPr marL="114287" indent="-114287">
              <a:buClr>
                <a:schemeClr val="tx2"/>
              </a:buClr>
              <a:buSzPct val="75%"/>
              <a:buFont typeface="Wingdings" pitchFamily="2" charset="2"/>
              <a:buChar char="n"/>
              <a:defRPr/>
            </a:pPr>
            <a:r>
              <a:rPr lang="en-US" sz="1000" dirty="0">
                <a:solidFill>
                  <a:schemeClr val="tx1"/>
                </a:solidFill>
                <a:latin typeface="Calibri" pitchFamily="34" charset="0"/>
                <a:cs typeface="Calibri" pitchFamily="34" charset="0"/>
              </a:rPr>
              <a:t>Soft boot up</a:t>
            </a:r>
          </a:p>
          <a:p>
            <a:pPr marL="114287" indent="-114287">
              <a:buClr>
                <a:schemeClr val="tx2"/>
              </a:buClr>
              <a:buSzPct val="75%"/>
              <a:buFont typeface="Wingdings" pitchFamily="2" charset="2"/>
              <a:buChar char="n"/>
              <a:defRPr/>
            </a:pPr>
            <a:r>
              <a:rPr lang="en-US" sz="1000" dirty="0">
                <a:solidFill>
                  <a:schemeClr val="tx1"/>
                </a:solidFill>
                <a:latin typeface="Calibri" pitchFamily="34" charset="0"/>
                <a:cs typeface="Calibri" pitchFamily="34" charset="0"/>
              </a:rPr>
              <a:t>Diagnostics test for board using Logic, Spectrum &amp; Protocol Analyzer</a:t>
            </a:r>
          </a:p>
          <a:p>
            <a:pPr marL="114287" indent="-114287">
              <a:buClr>
                <a:schemeClr val="tx2"/>
              </a:buClr>
              <a:buSzPct val="75%"/>
              <a:buFont typeface="Wingdings" pitchFamily="2" charset="2"/>
              <a:buChar char="n"/>
              <a:defRPr/>
            </a:pPr>
            <a:r>
              <a:rPr lang="en-US" sz="1000" dirty="0">
                <a:solidFill>
                  <a:schemeClr val="tx1"/>
                </a:solidFill>
                <a:latin typeface="Calibri" pitchFamily="34" charset="0"/>
                <a:cs typeface="Calibri" pitchFamily="34" charset="0"/>
              </a:rPr>
              <a:t>Automated manufacturing test </a:t>
            </a:r>
            <a:r>
              <a:rPr lang="en-US" sz="1000" dirty="0" err="1">
                <a:solidFill>
                  <a:schemeClr val="tx1"/>
                </a:solidFill>
                <a:latin typeface="Calibri" pitchFamily="34" charset="0"/>
                <a:cs typeface="Calibri" pitchFamily="34" charset="0"/>
              </a:rPr>
              <a:t>env</a:t>
            </a:r>
            <a:r>
              <a:rPr lang="en-US" sz="1000" dirty="0">
                <a:solidFill>
                  <a:schemeClr val="tx1"/>
                </a:solidFill>
                <a:latin typeface="Calibri" pitchFamily="34" charset="0"/>
                <a:cs typeface="Calibri" pitchFamily="34" charset="0"/>
              </a:rPr>
              <a:t>.</a:t>
            </a:r>
          </a:p>
        </p:txBody>
      </p:sp>
      <p:sp>
        <p:nvSpPr>
          <p:cNvPr id="18" name="AutoShape 21"/>
          <p:cNvSpPr>
            <a:spLocks noChangeArrowheads="1"/>
          </p:cNvSpPr>
          <p:nvPr/>
        </p:nvSpPr>
        <p:spPr bwMode="auto">
          <a:xfrm>
            <a:off x="426820" y="1066800"/>
            <a:ext cx="2468780" cy="1371600"/>
          </a:xfrm>
          <a:prstGeom prst="roundRect">
            <a:avLst>
              <a:gd name="adj" fmla="val 16667"/>
            </a:avLst>
          </a:prstGeom>
          <a:gradFill>
            <a:gsLst>
              <a:gs pos="0%">
                <a:srgbClr val="5E9EFF"/>
              </a:gs>
              <a:gs pos="39.999%">
                <a:srgbClr val="85C2FF"/>
              </a:gs>
              <a:gs pos="70%">
                <a:srgbClr val="C4D6EB"/>
              </a:gs>
              <a:gs pos="100%">
                <a:srgbClr val="FFEBFA"/>
              </a:gs>
            </a:gsLst>
            <a:lin ang="16200000" scaled="0"/>
          </a:gradFill>
          <a:ln>
            <a:headEnd/>
            <a:tailEnd/>
          </a:ln>
        </p:spPr>
        <p:style>
          <a:lnRef idx="0">
            <a:schemeClr val="accent1"/>
          </a:lnRef>
          <a:fillRef idx="3">
            <a:schemeClr val="accent1"/>
          </a:fillRef>
          <a:effectRef idx="3">
            <a:schemeClr val="accent1"/>
          </a:effectRef>
          <a:fontRef idx="minor">
            <a:schemeClr val="lt1"/>
          </a:fontRef>
        </p:style>
        <p:txBody>
          <a:bodyPr lIns="45715" tIns="45715" rIns="45715" bIns="45715" anchor="ctr"/>
          <a:lstStyle/>
          <a:p>
            <a:pPr marL="114287" indent="-114287" algn="ctr">
              <a:defRPr/>
            </a:pPr>
            <a:r>
              <a:rPr lang="en-US" sz="1050" b="1" u="sng" dirty="0">
                <a:solidFill>
                  <a:schemeClr val="tx1"/>
                </a:solidFill>
                <a:latin typeface="Calibri" pitchFamily="34" charset="0"/>
                <a:cs typeface="Calibri" pitchFamily="34" charset="0"/>
              </a:rPr>
              <a:t>Platform Development &amp; Maintenance</a:t>
            </a:r>
          </a:p>
          <a:p>
            <a:pPr marL="114287" indent="-114287">
              <a:buClr>
                <a:schemeClr val="tx2"/>
              </a:buClr>
              <a:buSzPct val="75%"/>
              <a:buFont typeface="Wingdings" pitchFamily="2" charset="2"/>
              <a:buChar char="n"/>
              <a:defRPr/>
            </a:pPr>
            <a:r>
              <a:rPr lang="en-IN" sz="1000" dirty="0">
                <a:solidFill>
                  <a:schemeClr val="tx1"/>
                </a:solidFill>
                <a:latin typeface="Calibri" pitchFamily="34" charset="0"/>
                <a:cs typeface="Calibri" pitchFamily="34" charset="0"/>
              </a:rPr>
              <a:t>Enhancements &amp; Porting Linux/Android to different hardware platforms </a:t>
            </a:r>
          </a:p>
          <a:p>
            <a:pPr marL="114287" indent="-114287">
              <a:buClr>
                <a:schemeClr val="tx2"/>
              </a:buClr>
              <a:buSzPct val="75%"/>
              <a:buFont typeface="Wingdings" pitchFamily="2" charset="2"/>
              <a:buChar char="n"/>
              <a:defRPr/>
            </a:pPr>
            <a:r>
              <a:rPr lang="en-IN" sz="1000" dirty="0">
                <a:solidFill>
                  <a:schemeClr val="tx1"/>
                </a:solidFill>
                <a:latin typeface="Calibri" pitchFamily="34" charset="0"/>
                <a:cs typeface="Calibri" pitchFamily="34" charset="0"/>
              </a:rPr>
              <a:t>Media Framework &amp; Open GL Integration </a:t>
            </a:r>
          </a:p>
          <a:p>
            <a:pPr marL="114287" indent="-114287">
              <a:buClr>
                <a:schemeClr val="tx2"/>
              </a:buClr>
              <a:buSzPct val="75%"/>
              <a:buFont typeface="Wingdings" pitchFamily="2" charset="2"/>
              <a:buChar char="n"/>
              <a:defRPr/>
            </a:pPr>
            <a:r>
              <a:rPr lang="en-IN" sz="1000" dirty="0">
                <a:solidFill>
                  <a:schemeClr val="tx1"/>
                </a:solidFill>
                <a:latin typeface="Calibri" pitchFamily="34" charset="0"/>
                <a:cs typeface="Calibri" pitchFamily="34" charset="0"/>
              </a:rPr>
              <a:t>Customer Functionality development </a:t>
            </a:r>
          </a:p>
          <a:p>
            <a:pPr marL="114287" indent="-114287">
              <a:buClr>
                <a:schemeClr val="tx2"/>
              </a:buClr>
              <a:buSzPct val="75%"/>
              <a:buFont typeface="Wingdings" pitchFamily="2" charset="2"/>
              <a:buChar char="n"/>
              <a:defRPr/>
            </a:pPr>
            <a:r>
              <a:rPr lang="en-IN" sz="1000" dirty="0">
                <a:solidFill>
                  <a:schemeClr val="tx1"/>
                </a:solidFill>
                <a:latin typeface="Calibri" pitchFamily="34" charset="0"/>
                <a:cs typeface="Calibri" pitchFamily="34" charset="0"/>
              </a:rPr>
              <a:t>System integration and release management</a:t>
            </a:r>
            <a:endParaRPr lang="en-US" sz="1000" dirty="0">
              <a:solidFill>
                <a:schemeClr val="tx1"/>
              </a:solidFill>
              <a:latin typeface="Calibri" pitchFamily="34" charset="0"/>
              <a:cs typeface="Calibri" pitchFamily="34" charset="0"/>
            </a:endParaRPr>
          </a:p>
        </p:txBody>
      </p:sp>
      <p:sp>
        <p:nvSpPr>
          <p:cNvPr id="19" name="AutoShape 22"/>
          <p:cNvSpPr>
            <a:spLocks noChangeArrowheads="1"/>
          </p:cNvSpPr>
          <p:nvPr/>
        </p:nvSpPr>
        <p:spPr bwMode="auto">
          <a:xfrm>
            <a:off x="5943600" y="5409619"/>
            <a:ext cx="2754128" cy="914400"/>
          </a:xfrm>
          <a:prstGeom prst="roundRect">
            <a:avLst>
              <a:gd name="adj" fmla="val 16667"/>
            </a:avLst>
          </a:prstGeom>
          <a:gradFill>
            <a:gsLst>
              <a:gs pos="0%">
                <a:srgbClr val="5E9EFF"/>
              </a:gs>
              <a:gs pos="39.999%">
                <a:srgbClr val="85C2FF"/>
              </a:gs>
              <a:gs pos="70%">
                <a:srgbClr val="C4D6EB"/>
              </a:gs>
              <a:gs pos="100%">
                <a:srgbClr val="FFEBFA"/>
              </a:gs>
            </a:gsLst>
            <a:lin ang="16200000" scaled="0"/>
          </a:gradFill>
          <a:ln>
            <a:headEnd/>
            <a:tailEnd/>
          </a:ln>
        </p:spPr>
        <p:style>
          <a:lnRef idx="0">
            <a:schemeClr val="accent1"/>
          </a:lnRef>
          <a:fillRef idx="3">
            <a:schemeClr val="accent1"/>
          </a:fillRef>
          <a:effectRef idx="3">
            <a:schemeClr val="accent1"/>
          </a:effectRef>
          <a:fontRef idx="minor">
            <a:schemeClr val="lt1"/>
          </a:fontRef>
        </p:style>
        <p:txBody>
          <a:bodyPr lIns="45715" tIns="45715" rIns="45715" bIns="45715" anchor="ctr"/>
          <a:lstStyle/>
          <a:p>
            <a:pPr marL="120637" indent="-120637" algn="ctr">
              <a:defRPr/>
            </a:pPr>
            <a:r>
              <a:rPr lang="en-US" sz="1050" b="1" u="sng" dirty="0">
                <a:solidFill>
                  <a:schemeClr val="tx1"/>
                </a:solidFill>
                <a:latin typeface="Calibri" pitchFamily="34" charset="0"/>
                <a:cs typeface="Calibri" pitchFamily="34" charset="0"/>
              </a:rPr>
              <a:t>Driver Validation</a:t>
            </a:r>
          </a:p>
          <a:p>
            <a:pPr marL="120637" indent="-120637">
              <a:buClr>
                <a:schemeClr val="tx2"/>
              </a:buClr>
              <a:buSzPct val="75%"/>
              <a:buFont typeface="Wingdings" pitchFamily="2" charset="2"/>
              <a:buChar char="n"/>
              <a:defRPr/>
            </a:pPr>
            <a:r>
              <a:rPr lang="en-US" sz="1000" dirty="0">
                <a:solidFill>
                  <a:schemeClr val="tx1"/>
                </a:solidFill>
                <a:latin typeface="Calibri" pitchFamily="34" charset="0"/>
                <a:cs typeface="Calibri" pitchFamily="34" charset="0"/>
              </a:rPr>
              <a:t>Independent Driver validation </a:t>
            </a:r>
          </a:p>
          <a:p>
            <a:pPr marL="120637" indent="-120637">
              <a:buClr>
                <a:schemeClr val="tx2"/>
              </a:buClr>
              <a:buSzPct val="75%"/>
              <a:buFont typeface="Wingdings" pitchFamily="2" charset="2"/>
              <a:buChar char="n"/>
              <a:defRPr/>
            </a:pPr>
            <a:r>
              <a:rPr lang="en-US" sz="1000" dirty="0">
                <a:solidFill>
                  <a:schemeClr val="tx1"/>
                </a:solidFill>
                <a:latin typeface="Calibri" pitchFamily="34" charset="0"/>
                <a:cs typeface="Calibri" pitchFamily="34" charset="0"/>
              </a:rPr>
              <a:t>Integrated driver subsystem validation</a:t>
            </a:r>
          </a:p>
          <a:p>
            <a:pPr marL="120637" indent="-120637">
              <a:buClr>
                <a:schemeClr val="tx2"/>
              </a:buClr>
              <a:buSzPct val="75%"/>
              <a:buFont typeface="Wingdings" pitchFamily="2" charset="2"/>
              <a:buChar char="n"/>
              <a:defRPr/>
            </a:pPr>
            <a:r>
              <a:rPr lang="en-US" sz="1000" dirty="0">
                <a:solidFill>
                  <a:schemeClr val="tx1"/>
                </a:solidFill>
                <a:latin typeface="Calibri" pitchFamily="34" charset="0"/>
                <a:cs typeface="Calibri" pitchFamily="34" charset="0"/>
              </a:rPr>
              <a:t>System validation </a:t>
            </a:r>
          </a:p>
          <a:p>
            <a:pPr marL="120637" indent="-120637">
              <a:buClr>
                <a:schemeClr val="tx2"/>
              </a:buClr>
              <a:buSzPct val="75%"/>
              <a:buFont typeface="Wingdings" pitchFamily="2" charset="2"/>
              <a:buChar char="n"/>
              <a:defRPr/>
            </a:pPr>
            <a:r>
              <a:rPr lang="en-US" sz="1000" dirty="0">
                <a:solidFill>
                  <a:schemeClr val="tx1"/>
                </a:solidFill>
                <a:latin typeface="Calibri" pitchFamily="34" charset="0"/>
                <a:cs typeface="Calibri" pitchFamily="34" charset="0"/>
              </a:rPr>
              <a:t>Reliability and Performance validation </a:t>
            </a:r>
          </a:p>
        </p:txBody>
      </p:sp>
      <p:sp>
        <p:nvSpPr>
          <p:cNvPr id="20" name="Rectangle 19"/>
          <p:cNvSpPr/>
          <p:nvPr/>
        </p:nvSpPr>
        <p:spPr>
          <a:xfrm>
            <a:off x="4267200" y="4114800"/>
            <a:ext cx="3581400" cy="228019"/>
          </a:xfrm>
          <a:prstGeom prst="rect">
            <a:avLst/>
          </a:prstGeom>
          <a:solidFill>
            <a:schemeClr val="bg1"/>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utoShape 21"/>
          <p:cNvSpPr>
            <a:spLocks noChangeArrowheads="1"/>
          </p:cNvSpPr>
          <p:nvPr/>
        </p:nvSpPr>
        <p:spPr bwMode="auto">
          <a:xfrm>
            <a:off x="457200" y="2590800"/>
            <a:ext cx="2438400" cy="1371600"/>
          </a:xfrm>
          <a:prstGeom prst="roundRect">
            <a:avLst>
              <a:gd name="adj" fmla="val 16667"/>
            </a:avLst>
          </a:prstGeom>
          <a:gradFill>
            <a:gsLst>
              <a:gs pos="0%">
                <a:srgbClr val="5E9EFF"/>
              </a:gs>
              <a:gs pos="39.999%">
                <a:srgbClr val="85C2FF"/>
              </a:gs>
              <a:gs pos="70%">
                <a:srgbClr val="C4D6EB"/>
              </a:gs>
              <a:gs pos="100%">
                <a:srgbClr val="FFEBFA"/>
              </a:gs>
            </a:gsLst>
            <a:lin ang="16200000" scaled="0"/>
          </a:gradFill>
          <a:ln>
            <a:headEnd/>
            <a:tailEnd/>
          </a:ln>
        </p:spPr>
        <p:style>
          <a:lnRef idx="0">
            <a:schemeClr val="accent1"/>
          </a:lnRef>
          <a:fillRef idx="3">
            <a:schemeClr val="accent1"/>
          </a:fillRef>
          <a:effectRef idx="3">
            <a:schemeClr val="accent1"/>
          </a:effectRef>
          <a:fontRef idx="minor">
            <a:schemeClr val="lt1"/>
          </a:fontRef>
        </p:style>
        <p:txBody>
          <a:bodyPr lIns="45715" tIns="45715" rIns="45715" bIns="45715" anchor="ctr"/>
          <a:lstStyle/>
          <a:p>
            <a:pPr marL="114287" indent="-114287" algn="ctr">
              <a:defRPr/>
            </a:pPr>
            <a:r>
              <a:rPr lang="en-US" sz="1050" b="1" u="sng" dirty="0">
                <a:solidFill>
                  <a:schemeClr val="tx1"/>
                </a:solidFill>
                <a:latin typeface="Calibri" pitchFamily="34" charset="0"/>
                <a:cs typeface="Calibri" pitchFamily="34" charset="0"/>
              </a:rPr>
              <a:t>Platform Validation</a:t>
            </a:r>
          </a:p>
          <a:p>
            <a:pPr marL="114287" indent="-114287">
              <a:buClr>
                <a:schemeClr val="tx2"/>
              </a:buClr>
              <a:buSzPct val="75%"/>
              <a:buFont typeface="Wingdings" pitchFamily="2" charset="2"/>
              <a:buChar char="n"/>
              <a:defRPr/>
            </a:pPr>
            <a:r>
              <a:rPr lang="en-IN" sz="1000" dirty="0">
                <a:solidFill>
                  <a:schemeClr val="tx1"/>
                </a:solidFill>
                <a:latin typeface="Calibri" pitchFamily="34" charset="0"/>
                <a:cs typeface="Calibri" pitchFamily="34" charset="0"/>
              </a:rPr>
              <a:t>System driven Individual component testing</a:t>
            </a:r>
          </a:p>
          <a:p>
            <a:pPr marL="114287" indent="-114287">
              <a:buClr>
                <a:schemeClr val="tx2"/>
              </a:buClr>
              <a:buSzPct val="75%"/>
              <a:buFont typeface="Wingdings" pitchFamily="2" charset="2"/>
              <a:buChar char="n"/>
              <a:defRPr/>
            </a:pPr>
            <a:r>
              <a:rPr lang="en-IN" sz="1000" dirty="0">
                <a:solidFill>
                  <a:schemeClr val="tx1"/>
                </a:solidFill>
                <a:latin typeface="Calibri" pitchFamily="34" charset="0"/>
                <a:cs typeface="Calibri" pitchFamily="34" charset="0"/>
              </a:rPr>
              <a:t>System - Functional, Performance &amp; Reliability  testing</a:t>
            </a:r>
          </a:p>
          <a:p>
            <a:pPr marL="114287" indent="-114287">
              <a:buClr>
                <a:schemeClr val="tx2"/>
              </a:buClr>
              <a:buSzPct val="75%"/>
              <a:buFont typeface="Wingdings" pitchFamily="2" charset="2"/>
              <a:buChar char="n"/>
              <a:defRPr/>
            </a:pPr>
            <a:r>
              <a:rPr lang="en-IN" sz="1000" dirty="0">
                <a:solidFill>
                  <a:schemeClr val="tx1"/>
                </a:solidFill>
                <a:latin typeface="Calibri" pitchFamily="34" charset="0"/>
                <a:cs typeface="Calibri" pitchFamily="34" charset="0"/>
              </a:rPr>
              <a:t>Field Testing &amp; Interoperability testing</a:t>
            </a:r>
          </a:p>
          <a:p>
            <a:pPr marL="114287" indent="-114287">
              <a:buClr>
                <a:schemeClr val="tx2"/>
              </a:buClr>
              <a:buSzPct val="75%"/>
              <a:buFont typeface="Wingdings" pitchFamily="2" charset="2"/>
              <a:buChar char="n"/>
              <a:defRPr/>
            </a:pPr>
            <a:r>
              <a:rPr lang="en-IN" sz="1000" dirty="0">
                <a:solidFill>
                  <a:schemeClr val="tx1"/>
                </a:solidFill>
                <a:latin typeface="Calibri" pitchFamily="34" charset="0"/>
                <a:cs typeface="Calibri" pitchFamily="34" charset="0"/>
              </a:rPr>
              <a:t>OEM/ODM certification testing </a:t>
            </a:r>
          </a:p>
          <a:p>
            <a:pPr marL="114287" indent="-114287">
              <a:buClr>
                <a:schemeClr val="tx2"/>
              </a:buClr>
              <a:buSzPct val="75%"/>
              <a:buFont typeface="Wingdings" pitchFamily="2" charset="2"/>
              <a:buChar char="n"/>
              <a:defRPr/>
            </a:pPr>
            <a:r>
              <a:rPr lang="en-IN" sz="1000" dirty="0">
                <a:solidFill>
                  <a:schemeClr val="tx1"/>
                </a:solidFill>
                <a:latin typeface="Calibri" pitchFamily="34" charset="0"/>
                <a:cs typeface="Calibri" pitchFamily="34" charset="0"/>
              </a:rPr>
              <a:t>Test Automation and Test enhancement</a:t>
            </a:r>
          </a:p>
          <a:p>
            <a:pPr marL="114287" indent="-114287">
              <a:buClr>
                <a:schemeClr val="tx2"/>
              </a:buClr>
              <a:buSzPct val="75%"/>
              <a:buFont typeface="Wingdings" pitchFamily="2" charset="2"/>
              <a:buChar char="n"/>
              <a:defRPr/>
            </a:pPr>
            <a:endParaRPr lang="en-US" sz="1000" dirty="0">
              <a:solidFill>
                <a:schemeClr val="tx1"/>
              </a:solidFill>
              <a:latin typeface="Calibri" pitchFamily="34" charset="0"/>
              <a:cs typeface="Calibri" pitchFamily="34" charset="0"/>
            </a:endParaRPr>
          </a:p>
        </p:txBody>
      </p:sp>
      <p:sp>
        <p:nvSpPr>
          <p:cNvPr id="3" name="TextBox 2"/>
          <p:cNvSpPr txBox="1"/>
          <p:nvPr/>
        </p:nvSpPr>
        <p:spPr>
          <a:xfrm>
            <a:off x="1971675" y="6448377"/>
            <a:ext cx="4086225" cy="523220"/>
          </a:xfrm>
          <a:prstGeom prst="rect">
            <a:avLst/>
          </a:prstGeom>
          <a:noFill/>
        </p:spPr>
        <p:txBody>
          <a:bodyPr wrap="square" rtlCol="0">
            <a:spAutoFit/>
          </a:bodyPr>
          <a:lstStyle/>
          <a:p>
            <a:r>
              <a:rPr lang="en-US" dirty="0"/>
              <a:t>We have expertise in building Android Based device</a:t>
            </a:r>
          </a:p>
        </p:txBody>
      </p:sp>
    </p:spTree>
    <p:extLst>
      <p:ext uri="{BB962C8B-B14F-4D97-AF65-F5344CB8AC3E}">
        <p14:creationId xmlns:p14="http://schemas.microsoft.com/office/powerpoint/2010/main" val="1312092657"/>
      </p:ext>
    </p:extLst>
  </p:cSld>
  <p:clrMapOvr>
    <a:masterClrMapping/>
  </p:clrMapOvr>
</p:sld>
</file>

<file path=ppt/slides/slide7.xml><?xml version="1.0" encoding="utf-8"?>
<p:sld xmlns:a="http://purl.oclc.org/ooxml/drawingml/main" xmlns:r="http://purl.oclc.org/ooxml/officeDocument/relationships" xmlns:p="http://purl.oclc.org/ooxml/presentationml/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Device Expertise – Android </a:t>
            </a:r>
          </a:p>
        </p:txBody>
      </p:sp>
      <p:sp>
        <p:nvSpPr>
          <p:cNvPr id="5" name="TextBox 4"/>
          <p:cNvSpPr txBox="1"/>
          <p:nvPr/>
        </p:nvSpPr>
        <p:spPr>
          <a:xfrm>
            <a:off x="67470" y="982639"/>
            <a:ext cx="4927611" cy="400110"/>
          </a:xfrm>
          <a:prstGeom prst="rect">
            <a:avLst/>
          </a:prstGeom>
          <a:gradFill>
            <a:gsLst>
              <a:gs pos="0%">
                <a:schemeClr val="accent1">
                  <a:lumMod val="5%"/>
                  <a:lumOff val="95%"/>
                </a:schemeClr>
              </a:gs>
              <a:gs pos="74%">
                <a:schemeClr val="accent1">
                  <a:lumMod val="45%"/>
                  <a:lumOff val="55%"/>
                </a:schemeClr>
              </a:gs>
              <a:gs pos="83%">
                <a:schemeClr val="accent1">
                  <a:lumMod val="45%"/>
                  <a:lumOff val="55%"/>
                </a:schemeClr>
              </a:gs>
              <a:gs pos="100%">
                <a:schemeClr val="accent1">
                  <a:lumMod val="30%"/>
                  <a:lumOff val="70%"/>
                </a:schemeClr>
              </a:gs>
            </a:gsLst>
            <a:lin ang="5400000" scaled="1"/>
          </a:gradFill>
        </p:spPr>
        <p:txBody>
          <a:bodyPr wrap="square" rtlCol="0">
            <a:spAutoFit/>
          </a:bodyPr>
          <a:lstStyle/>
          <a:p>
            <a:r>
              <a:rPr lang="en-US" sz="2000" b="1" dirty="0"/>
              <a:t>Android Based Device and Platform</a:t>
            </a:r>
          </a:p>
        </p:txBody>
      </p:sp>
      <p:sp>
        <p:nvSpPr>
          <p:cNvPr id="6" name="TextBox 5"/>
          <p:cNvSpPr txBox="1"/>
          <p:nvPr/>
        </p:nvSpPr>
        <p:spPr>
          <a:xfrm>
            <a:off x="418330" y="1467219"/>
            <a:ext cx="7469139" cy="4308872"/>
          </a:xfrm>
          <a:prstGeom prst="rect">
            <a:avLst/>
          </a:prstGeom>
          <a:solidFill>
            <a:schemeClr val="accent6">
              <a:lumMod val="40%"/>
              <a:lumOff val="60%"/>
            </a:schemeClr>
          </a:solidFill>
        </p:spPr>
        <p:txBody>
          <a:bodyPr wrap="square" rtlCol="0">
            <a:spAutoFit/>
          </a:bodyPr>
          <a:lstStyle/>
          <a:p>
            <a:pPr marL="285750" indent="-285750">
              <a:buFont typeface="Arial" panose="020B0604020202020204" pitchFamily="34" charset="0"/>
              <a:buChar char="•"/>
            </a:pPr>
            <a:r>
              <a:rPr lang="en-US" sz="2000" dirty="0"/>
              <a:t>Board Bring Up for Android Based devices such as Smartphone and Tablets</a:t>
            </a:r>
          </a:p>
          <a:p>
            <a:pPr marL="285750" indent="-285750">
              <a:buFont typeface="Arial" panose="020B0604020202020204" pitchFamily="34" charset="0"/>
              <a:buChar char="•"/>
            </a:pPr>
            <a:r>
              <a:rPr lang="en-US" sz="2000" dirty="0"/>
              <a:t>Any device or peripheral integration expertise such </a:t>
            </a:r>
            <a:r>
              <a:rPr lang="en-US" sz="2000" dirty="0" err="1"/>
              <a:t>WiFi</a:t>
            </a:r>
            <a:r>
              <a:rPr lang="en-US" sz="2000" dirty="0"/>
              <a:t>/BT/BLE/GPS/Modem or any custom device</a:t>
            </a:r>
          </a:p>
          <a:p>
            <a:pPr marL="285750" indent="-285750">
              <a:buFont typeface="Arial" panose="020B0604020202020204" pitchFamily="34" charset="0"/>
              <a:buChar char="•"/>
            </a:pPr>
            <a:r>
              <a:rPr lang="en-US" sz="2000" dirty="0"/>
              <a:t>JNI-NDK </a:t>
            </a:r>
          </a:p>
          <a:p>
            <a:pPr marL="285750" indent="-285750">
              <a:buFont typeface="Arial" panose="020B0604020202020204" pitchFamily="34" charset="0"/>
              <a:buChar char="•"/>
            </a:pPr>
            <a:r>
              <a:rPr lang="en-US" sz="2000" dirty="0"/>
              <a:t>Android HAL .</a:t>
            </a:r>
          </a:p>
          <a:p>
            <a:pPr marL="285750" indent="-285750">
              <a:buFont typeface="Arial" panose="020B0604020202020204" pitchFamily="34" charset="0"/>
              <a:buChar char="•"/>
            </a:pPr>
            <a:r>
              <a:rPr lang="en-US" sz="2000" dirty="0"/>
              <a:t>Feature bring up &amp; Peripheral integration.</a:t>
            </a:r>
          </a:p>
          <a:p>
            <a:pPr marL="285750" indent="-285750">
              <a:buFont typeface="Arial" panose="020B0604020202020204" pitchFamily="34" charset="0"/>
              <a:buChar char="•"/>
            </a:pPr>
            <a:r>
              <a:rPr lang="en-US" sz="2000" dirty="0"/>
              <a:t>Power Optimization</a:t>
            </a:r>
          </a:p>
          <a:p>
            <a:pPr marL="285750" indent="-285750">
              <a:buFont typeface="Arial" panose="020B0604020202020204" pitchFamily="34" charset="0"/>
              <a:buChar char="•"/>
            </a:pPr>
            <a:r>
              <a:rPr lang="en-US" sz="2000" dirty="0"/>
              <a:t>HAL for all Audio, Video, Peripheral </a:t>
            </a:r>
            <a:r>
              <a:rPr lang="en-US" sz="2000" dirty="0" err="1"/>
              <a:t>Etc</a:t>
            </a:r>
            <a:endParaRPr lang="en-US" sz="2000" dirty="0"/>
          </a:p>
          <a:p>
            <a:pPr marL="285750" indent="-285750">
              <a:buFont typeface="Arial" panose="020B0604020202020204" pitchFamily="34" charset="0"/>
              <a:buChar char="•"/>
            </a:pPr>
            <a:r>
              <a:rPr lang="en-US" sz="2000" dirty="0"/>
              <a:t>Android Applications,</a:t>
            </a:r>
          </a:p>
          <a:p>
            <a:pPr marL="285750" indent="-285750">
              <a:buFont typeface="Arial" panose="020B0604020202020204" pitchFamily="34" charset="0"/>
              <a:buChar char="•"/>
            </a:pPr>
            <a:r>
              <a:rPr lang="en-US" sz="2000" dirty="0"/>
              <a:t>Android System Services/App</a:t>
            </a:r>
          </a:p>
          <a:p>
            <a:pPr marL="285750" indent="-285750">
              <a:buFont typeface="Arial" panose="020B0604020202020204" pitchFamily="34" charset="0"/>
              <a:buChar char="•"/>
            </a:pPr>
            <a:r>
              <a:rPr lang="en-US" sz="2000" dirty="0"/>
              <a:t>Strong debugging knowledge,  C/C++/java/</a:t>
            </a:r>
            <a:r>
              <a:rPr lang="en-US" sz="2000" dirty="0" err="1"/>
              <a:t>kotlin</a:t>
            </a:r>
            <a:r>
              <a:rPr lang="en-US" sz="2000" dirty="0"/>
              <a:t> </a:t>
            </a:r>
          </a:p>
          <a:p>
            <a:pPr marL="285750" indent="-285750">
              <a:buFont typeface="Arial" panose="020B0604020202020204" pitchFamily="34" charset="0"/>
              <a:buChar char="•"/>
            </a:pPr>
            <a:r>
              <a:rPr lang="en-US" sz="2000" dirty="0"/>
              <a:t>CTS/VTS and Certification</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333773136"/>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Expertise - Processor</a:t>
            </a:r>
          </a:p>
        </p:txBody>
      </p:sp>
      <p:sp>
        <p:nvSpPr>
          <p:cNvPr id="5" name="TextBox 4"/>
          <p:cNvSpPr txBox="1"/>
          <p:nvPr/>
        </p:nvSpPr>
        <p:spPr>
          <a:xfrm>
            <a:off x="67470" y="855706"/>
            <a:ext cx="4172065" cy="400110"/>
          </a:xfrm>
          <a:prstGeom prst="rect">
            <a:avLst/>
          </a:prstGeom>
          <a:gradFill>
            <a:gsLst>
              <a:gs pos="0%">
                <a:schemeClr val="accent1">
                  <a:lumMod val="5%"/>
                  <a:lumOff val="95%"/>
                </a:schemeClr>
              </a:gs>
              <a:gs pos="74%">
                <a:schemeClr val="accent1">
                  <a:lumMod val="45%"/>
                  <a:lumOff val="55%"/>
                </a:schemeClr>
              </a:gs>
              <a:gs pos="83%">
                <a:schemeClr val="accent1">
                  <a:lumMod val="45%"/>
                  <a:lumOff val="55%"/>
                </a:schemeClr>
              </a:gs>
              <a:gs pos="100%">
                <a:schemeClr val="accent1">
                  <a:lumMod val="30%"/>
                  <a:lumOff val="70%"/>
                </a:schemeClr>
              </a:gs>
            </a:gsLst>
            <a:lin ang="5400000" scaled="1"/>
          </a:gradFill>
        </p:spPr>
        <p:txBody>
          <a:bodyPr wrap="square" rtlCol="0">
            <a:spAutoFit/>
          </a:bodyPr>
          <a:lstStyle/>
          <a:p>
            <a:r>
              <a:rPr lang="en-US" sz="2000" b="1" dirty="0"/>
              <a:t>Processor/</a:t>
            </a:r>
            <a:r>
              <a:rPr lang="en-US" sz="2000" b="1" dirty="0" err="1"/>
              <a:t>SoCs</a:t>
            </a:r>
            <a:r>
              <a:rPr lang="en-US" sz="2000" b="1" dirty="0"/>
              <a:t>/</a:t>
            </a:r>
            <a:r>
              <a:rPr lang="en-US" sz="2000" b="1" dirty="0" err="1"/>
              <a:t>SoMs</a:t>
            </a:r>
            <a:r>
              <a:rPr lang="en-US" sz="2000" b="1" dirty="0"/>
              <a:t>/MPs</a:t>
            </a:r>
          </a:p>
        </p:txBody>
      </p:sp>
      <p:sp>
        <p:nvSpPr>
          <p:cNvPr id="6" name="TextBox 5"/>
          <p:cNvSpPr txBox="1"/>
          <p:nvPr/>
        </p:nvSpPr>
        <p:spPr>
          <a:xfrm>
            <a:off x="504964" y="1291753"/>
            <a:ext cx="7469139" cy="1569660"/>
          </a:xfrm>
          <a:prstGeom prst="rect">
            <a:avLst/>
          </a:prstGeom>
          <a:solidFill>
            <a:schemeClr val="accent6">
              <a:lumMod val="40%"/>
              <a:lumOff val="60%"/>
            </a:schemeClr>
          </a:solidFill>
        </p:spPr>
        <p:txBody>
          <a:bodyPr wrap="square" rtlCol="0">
            <a:spAutoFit/>
          </a:bodyPr>
          <a:lstStyle>
            <a:defPPr marR="0" lvl="0" algn="l" rtl="0">
              <a:lnSpc>
                <a:spcPct val="100%"/>
              </a:lnSpc>
              <a:spcBef>
                <a:spcPts val="0"/>
              </a:spcBef>
              <a:spcAft>
                <a:spcPts val="0"/>
              </a:spcAft>
            </a:defPPr>
            <a:lvl1pPr marL="285750" indent="-285750">
              <a:buFont typeface="Arial" panose="020B0604020202020204" pitchFamily="34" charset="0"/>
              <a:buChar char="•"/>
              <a:defRPr sz="2400"/>
            </a:lvl1pPr>
          </a:lstStyle>
          <a:p>
            <a:r>
              <a:rPr lang="en-US" dirty="0"/>
              <a:t>FPGAs -  ZCU 102 and ZC 706</a:t>
            </a:r>
          </a:p>
          <a:p>
            <a:r>
              <a:rPr lang="en-US" dirty="0" err="1"/>
              <a:t>SoCs</a:t>
            </a:r>
            <a:r>
              <a:rPr lang="en-US" dirty="0"/>
              <a:t> -  SDM/APQ, </a:t>
            </a:r>
          </a:p>
          <a:p>
            <a:r>
              <a:rPr lang="en-US" dirty="0" err="1"/>
              <a:t>SoMs</a:t>
            </a:r>
            <a:r>
              <a:rPr lang="en-US" dirty="0"/>
              <a:t> – i.MX6/8,ESP32 &amp; ESP8266</a:t>
            </a:r>
          </a:p>
          <a:p>
            <a:r>
              <a:rPr lang="en-US" dirty="0"/>
              <a:t>Processors – ARM &amp; RISC V</a:t>
            </a:r>
          </a:p>
        </p:txBody>
      </p:sp>
      <p:sp>
        <p:nvSpPr>
          <p:cNvPr id="7" name="TextBox 6"/>
          <p:cNvSpPr txBox="1"/>
          <p:nvPr/>
        </p:nvSpPr>
        <p:spPr>
          <a:xfrm>
            <a:off x="67468" y="2839294"/>
            <a:ext cx="4172065" cy="400110"/>
          </a:xfrm>
          <a:prstGeom prst="rect">
            <a:avLst/>
          </a:prstGeom>
          <a:gradFill>
            <a:gsLst>
              <a:gs pos="0%">
                <a:schemeClr val="accent1">
                  <a:lumMod val="5%"/>
                  <a:lumOff val="95%"/>
                </a:schemeClr>
              </a:gs>
              <a:gs pos="74%">
                <a:schemeClr val="accent1">
                  <a:lumMod val="45%"/>
                  <a:lumOff val="55%"/>
                </a:schemeClr>
              </a:gs>
              <a:gs pos="83%">
                <a:schemeClr val="accent1">
                  <a:lumMod val="45%"/>
                  <a:lumOff val="55%"/>
                </a:schemeClr>
              </a:gs>
              <a:gs pos="100%">
                <a:schemeClr val="accent1">
                  <a:lumMod val="30%"/>
                  <a:lumOff val="70%"/>
                </a:schemeClr>
              </a:gs>
            </a:gsLst>
            <a:lin ang="5400000" scaled="1"/>
          </a:gradFill>
        </p:spPr>
        <p:txBody>
          <a:bodyPr wrap="square" rtlCol="0">
            <a:spAutoFit/>
          </a:bodyPr>
          <a:lstStyle/>
          <a:p>
            <a:r>
              <a:rPr lang="en-US" sz="2000" b="1" dirty="0"/>
              <a:t>RISC V</a:t>
            </a:r>
          </a:p>
        </p:txBody>
      </p:sp>
      <p:sp>
        <p:nvSpPr>
          <p:cNvPr id="8" name="TextBox 7"/>
          <p:cNvSpPr txBox="1"/>
          <p:nvPr/>
        </p:nvSpPr>
        <p:spPr>
          <a:xfrm>
            <a:off x="504964" y="3305200"/>
            <a:ext cx="7469139" cy="3416320"/>
          </a:xfrm>
          <a:prstGeom prst="rect">
            <a:avLst/>
          </a:prstGeom>
          <a:solidFill>
            <a:schemeClr val="accent6">
              <a:lumMod val="40%"/>
              <a:lumOff val="60%"/>
            </a:schemeClr>
          </a:solidFill>
        </p:spPr>
        <p:txBody>
          <a:bodyPr wrap="square" rtlCol="0">
            <a:spAutoFit/>
          </a:bodyPr>
          <a:lstStyle/>
          <a:p>
            <a:pPr marL="285750" indent="-285750">
              <a:buFont typeface="Arial" panose="020B0604020202020204" pitchFamily="34" charset="0"/>
              <a:buChar char="•"/>
            </a:pPr>
            <a:r>
              <a:rPr lang="en-US" sz="2400" dirty="0"/>
              <a:t>Board Bring Up and System Bring up - Linux</a:t>
            </a:r>
          </a:p>
          <a:p>
            <a:pPr marL="285750" indent="-285750">
              <a:buFont typeface="Arial" panose="020B0604020202020204" pitchFamily="34" charset="0"/>
              <a:buChar char="•"/>
            </a:pPr>
            <a:r>
              <a:rPr lang="en-US" sz="2400" dirty="0"/>
              <a:t>Optimizations – Kernel and boot up</a:t>
            </a:r>
          </a:p>
          <a:p>
            <a:pPr marL="285750" indent="-285750">
              <a:buFont typeface="Arial" panose="020B0604020202020204" pitchFamily="34" charset="0"/>
              <a:buChar char="•"/>
            </a:pPr>
            <a:r>
              <a:rPr lang="en-US" sz="2400" dirty="0"/>
              <a:t>Adding power management feature.</a:t>
            </a:r>
          </a:p>
          <a:p>
            <a:pPr marL="285750" indent="-285750">
              <a:buFont typeface="Arial" panose="020B0604020202020204" pitchFamily="34" charset="0"/>
              <a:buChar char="•"/>
            </a:pPr>
            <a:r>
              <a:rPr lang="en-US" sz="2400" dirty="0"/>
              <a:t>Secure Boot enabling for RISC V over Linux</a:t>
            </a:r>
          </a:p>
          <a:p>
            <a:pPr marL="285750" indent="-285750">
              <a:buFont typeface="Arial" panose="020B0604020202020204" pitchFamily="34" charset="0"/>
              <a:buChar char="•"/>
            </a:pPr>
            <a:r>
              <a:rPr lang="en-US" sz="2400" dirty="0"/>
              <a:t>Kernel optimization skills.</a:t>
            </a:r>
          </a:p>
          <a:p>
            <a:pPr marL="285750" indent="-285750">
              <a:buFont typeface="Arial" panose="020B0604020202020204" pitchFamily="34" charset="0"/>
              <a:buChar char="•"/>
            </a:pPr>
            <a:r>
              <a:rPr lang="en-US" sz="2400" dirty="0"/>
              <a:t>Framework migration - QT </a:t>
            </a:r>
            <a:r>
              <a:rPr lang="en-US" sz="2400" dirty="0" err="1"/>
              <a:t>framework</a:t>
            </a:r>
            <a:r>
              <a:rPr lang="en-US" sz="2400" dirty="0" err="1">
                <a:solidFill>
                  <a:schemeClr val="tx1"/>
                </a:solidFill>
              </a:rPr>
              <a:t>,Vilkan</a:t>
            </a:r>
            <a:endParaRPr lang="en-US" sz="2400" dirty="0">
              <a:solidFill>
                <a:schemeClr val="tx1"/>
              </a:solidFill>
            </a:endParaRPr>
          </a:p>
          <a:p>
            <a:pPr marL="285750" indent="-285750">
              <a:buFont typeface="Arial" panose="020B0604020202020204" pitchFamily="34" charset="0"/>
              <a:buChar char="•"/>
            </a:pPr>
            <a:r>
              <a:rPr lang="en-US" sz="2400" dirty="0"/>
              <a:t>Graphics framework /Audio frame</a:t>
            </a:r>
          </a:p>
          <a:p>
            <a:pPr marL="285750" indent="-285750">
              <a:buFont typeface="Arial" panose="020B0604020202020204" pitchFamily="34" charset="0"/>
              <a:buChar char="•"/>
            </a:pPr>
            <a:r>
              <a:rPr lang="en-US" sz="2400" dirty="0"/>
              <a:t>Tensor flow migration</a:t>
            </a:r>
          </a:p>
          <a:p>
            <a:pPr marL="285750" indent="-285750">
              <a:buFont typeface="Arial" panose="020B0604020202020204" pitchFamily="34" charset="0"/>
              <a:buChar char="•"/>
            </a:pPr>
            <a:r>
              <a:rPr lang="en-US" sz="2400" dirty="0"/>
              <a:t>New board low level drivers</a:t>
            </a:r>
          </a:p>
        </p:txBody>
      </p:sp>
    </p:spTree>
    <p:extLst>
      <p:ext uri="{BB962C8B-B14F-4D97-AF65-F5344CB8AC3E}">
        <p14:creationId xmlns:p14="http://schemas.microsoft.com/office/powerpoint/2010/main" val="1148428058"/>
      </p:ext>
    </p:extLst>
  </p:cSld>
  <p:clrMapOvr>
    <a:masterClrMapping/>
  </p:clrMapOvr>
</p:sld>
</file>

<file path=ppt/slides/slide9.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694" y="190722"/>
            <a:ext cx="7642411" cy="607608"/>
          </a:xfrm>
        </p:spPr>
        <p:txBody>
          <a:bodyPr/>
          <a:lstStyle/>
          <a:p>
            <a:r>
              <a:rPr lang="en-US" dirty="0"/>
              <a:t>Hardware Skills - Nortcele</a:t>
            </a:r>
            <a:endParaRPr lang="en-IN" dirty="0"/>
          </a:p>
        </p:txBody>
      </p:sp>
      <p:sp>
        <p:nvSpPr>
          <p:cNvPr id="3" name="Text Placeholder 2"/>
          <p:cNvSpPr>
            <a:spLocks noGrp="1"/>
          </p:cNvSpPr>
          <p:nvPr>
            <p:ph type="body" idx="1"/>
          </p:nvPr>
        </p:nvSpPr>
        <p:spPr>
          <a:xfrm>
            <a:off x="331694" y="1017689"/>
            <a:ext cx="8812306" cy="1099870"/>
          </a:xfrm>
        </p:spPr>
        <p:txBody>
          <a:bodyPr/>
          <a:lstStyle/>
          <a:p>
            <a:r>
              <a:rPr lang="en-US" dirty="0"/>
              <a:t>Hardware expertise on multiple domains &amp; protocols.</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2478427134"/>
              </p:ext>
            </p:extLst>
          </p:nvPr>
        </p:nvGraphicFramePr>
        <p:xfrm>
          <a:off x="250067" y="2336918"/>
          <a:ext cx="8742476" cy="3211724"/>
        </p:xfrm>
        <a:graphic>
          <a:graphicData uri="http://purl.oclc.org/ooxml/drawingml/table">
            <a:tbl>
              <a:tblPr firstRow="1" bandRow="1">
                <a:tableStyleId>{15F1E68D-7FCC-4173-85CC-910E03A87A05}</a:tableStyleId>
              </a:tblPr>
              <a:tblGrid>
                <a:gridCol w="505328">
                  <a:extLst>
                    <a:ext uri="{9D8B030D-6E8A-4147-A177-3AD203B41FA5}">
                      <a16:colId xmlns:a16="http://schemas.microsoft.com/office/drawing/2014/main" val="1329471457"/>
                    </a:ext>
                  </a:extLst>
                </a:gridCol>
                <a:gridCol w="2326105">
                  <a:extLst>
                    <a:ext uri="{9D8B030D-6E8A-4147-A177-3AD203B41FA5}">
                      <a16:colId xmlns:a16="http://schemas.microsoft.com/office/drawing/2014/main" val="829774788"/>
                    </a:ext>
                  </a:extLst>
                </a:gridCol>
                <a:gridCol w="3725424">
                  <a:extLst>
                    <a:ext uri="{9D8B030D-6E8A-4147-A177-3AD203B41FA5}">
                      <a16:colId xmlns:a16="http://schemas.microsoft.com/office/drawing/2014/main" val="2850563176"/>
                    </a:ext>
                  </a:extLst>
                </a:gridCol>
                <a:gridCol w="2185619">
                  <a:extLst>
                    <a:ext uri="{9D8B030D-6E8A-4147-A177-3AD203B41FA5}">
                      <a16:colId xmlns:a16="http://schemas.microsoft.com/office/drawing/2014/main" val="3976980958"/>
                    </a:ext>
                  </a:extLst>
                </a:gridCol>
              </a:tblGrid>
              <a:tr h="419900">
                <a:tc>
                  <a:txBody>
                    <a:bodyPr/>
                    <a:lstStyle/>
                    <a:p>
                      <a:pPr algn="ctr"/>
                      <a:r>
                        <a:rPr lang="en-US" sz="2400" dirty="0"/>
                        <a:t>S#</a:t>
                      </a:r>
                      <a:endParaRPr lang="en-IN" sz="2400" dirty="0"/>
                    </a:p>
                  </a:txBody>
                  <a:tcPr>
                    <a:solidFill>
                      <a:schemeClr val="accent4">
                        <a:lumMod val="60%"/>
                        <a:lumOff val="40%"/>
                      </a:schemeClr>
                    </a:solidFill>
                  </a:tcPr>
                </a:tc>
                <a:tc>
                  <a:txBody>
                    <a:bodyPr/>
                    <a:lstStyle/>
                    <a:p>
                      <a:pPr algn="ctr"/>
                      <a:r>
                        <a:rPr lang="en-US" sz="2400" dirty="0"/>
                        <a:t>Domains</a:t>
                      </a:r>
                      <a:endParaRPr lang="en-IN" sz="2400" dirty="0"/>
                    </a:p>
                  </a:txBody>
                  <a:tcPr>
                    <a:solidFill>
                      <a:schemeClr val="accent4">
                        <a:lumMod val="60%"/>
                        <a:lumOff val="40%"/>
                      </a:schemeClr>
                    </a:solidFill>
                  </a:tcPr>
                </a:tc>
                <a:tc>
                  <a:txBody>
                    <a:bodyPr/>
                    <a:lstStyle/>
                    <a:p>
                      <a:pPr algn="ctr"/>
                      <a:r>
                        <a:rPr lang="en-US" sz="2400" dirty="0"/>
                        <a:t>Protocols/Buses</a:t>
                      </a:r>
                      <a:endParaRPr lang="en-IN" sz="2400" dirty="0"/>
                    </a:p>
                  </a:txBody>
                  <a:tcPr>
                    <a:solidFill>
                      <a:schemeClr val="accent4">
                        <a:lumMod val="60%"/>
                        <a:lumOff val="40%"/>
                      </a:schemeClr>
                    </a:solidFill>
                  </a:tcPr>
                </a:tc>
                <a:tc>
                  <a:txBody>
                    <a:bodyPr/>
                    <a:lstStyle/>
                    <a:p>
                      <a:pPr algn="ctr"/>
                      <a:r>
                        <a:rPr lang="en-US" sz="2400" dirty="0"/>
                        <a:t>Comments</a:t>
                      </a:r>
                      <a:endParaRPr lang="en-IN" sz="2400" dirty="0"/>
                    </a:p>
                  </a:txBody>
                  <a:tcPr>
                    <a:solidFill>
                      <a:schemeClr val="accent4">
                        <a:lumMod val="60%"/>
                        <a:lumOff val="40%"/>
                      </a:schemeClr>
                    </a:solidFill>
                  </a:tcPr>
                </a:tc>
                <a:extLst>
                  <a:ext uri="{0D108BD9-81ED-4DB2-BD59-A6C34878D82A}">
                    <a16:rowId xmlns:a16="http://schemas.microsoft.com/office/drawing/2014/main" val="4289134691"/>
                  </a:ext>
                </a:extLst>
              </a:tr>
              <a:tr h="419900">
                <a:tc>
                  <a:txBody>
                    <a:bodyPr/>
                    <a:lstStyle/>
                    <a:p>
                      <a:r>
                        <a:rPr lang="en-US" sz="2000" dirty="0"/>
                        <a:t>1</a:t>
                      </a:r>
                      <a:endParaRPr lang="en-IN" sz="2000" dirty="0"/>
                    </a:p>
                  </a:txBody>
                  <a:tcPr/>
                </a:tc>
                <a:tc>
                  <a:txBody>
                    <a:bodyPr/>
                    <a:lstStyle/>
                    <a:p>
                      <a:r>
                        <a:rPr lang="en-US" sz="2000" dirty="0"/>
                        <a:t>Networking</a:t>
                      </a:r>
                      <a:endParaRPr lang="en-IN" sz="2000" dirty="0"/>
                    </a:p>
                  </a:txBody>
                  <a:tcPr/>
                </a:tc>
                <a:tc>
                  <a:txBody>
                    <a:bodyPr/>
                    <a:lstStyle/>
                    <a:p>
                      <a:r>
                        <a:rPr lang="en-US" sz="2000" dirty="0"/>
                        <a:t>Gigabit Ethernet,</a:t>
                      </a:r>
                      <a:endParaRPr lang="en-IN" sz="2000" dirty="0"/>
                    </a:p>
                  </a:txBody>
                  <a:tcPr/>
                </a:tc>
                <a:tc>
                  <a:txBody>
                    <a:bodyPr/>
                    <a:lstStyle/>
                    <a:p>
                      <a:endParaRPr lang="en-IN" sz="2000" dirty="0"/>
                    </a:p>
                  </a:txBody>
                  <a:tcPr/>
                </a:tc>
                <a:extLst>
                  <a:ext uri="{0D108BD9-81ED-4DB2-BD59-A6C34878D82A}">
                    <a16:rowId xmlns:a16="http://schemas.microsoft.com/office/drawing/2014/main" val="3455042033"/>
                  </a:ext>
                </a:extLst>
              </a:tr>
              <a:tr h="419900">
                <a:tc>
                  <a:txBody>
                    <a:bodyPr/>
                    <a:lstStyle/>
                    <a:p>
                      <a:r>
                        <a:rPr lang="en-US" sz="2000" dirty="0"/>
                        <a:t>2</a:t>
                      </a:r>
                      <a:endParaRPr lang="en-IN" sz="2000" dirty="0"/>
                    </a:p>
                  </a:txBody>
                  <a:tcPr/>
                </a:tc>
                <a:tc>
                  <a:txBody>
                    <a:bodyPr/>
                    <a:lstStyle/>
                    <a:p>
                      <a:r>
                        <a:rPr lang="en-US" sz="2000" dirty="0"/>
                        <a:t>Wireless &amp; Cellular</a:t>
                      </a:r>
                      <a:endParaRPr lang="en-IN" sz="2000" dirty="0"/>
                    </a:p>
                  </a:txBody>
                  <a:tcPr/>
                </a:tc>
                <a:tc>
                  <a:txBody>
                    <a:bodyPr/>
                    <a:lstStyle/>
                    <a:p>
                      <a:r>
                        <a:rPr lang="en-US" sz="2000" dirty="0"/>
                        <a:t>BT/BTLE,JESD</a:t>
                      </a:r>
                      <a:r>
                        <a:rPr lang="en-US" sz="2000" baseline="0%" dirty="0"/>
                        <a:t> 207, CPRI4.2</a:t>
                      </a:r>
                      <a:endParaRPr lang="en-IN" sz="2000" dirty="0"/>
                    </a:p>
                  </a:txBody>
                  <a:tcPr/>
                </a:tc>
                <a:tc>
                  <a:txBody>
                    <a:bodyPr/>
                    <a:lstStyle/>
                    <a:p>
                      <a:endParaRPr lang="en-IN" sz="2000" dirty="0"/>
                    </a:p>
                  </a:txBody>
                  <a:tcPr/>
                </a:tc>
                <a:extLst>
                  <a:ext uri="{0D108BD9-81ED-4DB2-BD59-A6C34878D82A}">
                    <a16:rowId xmlns:a16="http://schemas.microsoft.com/office/drawing/2014/main" val="2958824054"/>
                  </a:ext>
                </a:extLst>
              </a:tr>
              <a:tr h="421204">
                <a:tc>
                  <a:txBody>
                    <a:bodyPr/>
                    <a:lstStyle/>
                    <a:p>
                      <a:r>
                        <a:rPr lang="en-US" sz="2000" dirty="0"/>
                        <a:t>3</a:t>
                      </a:r>
                      <a:endParaRPr lang="en-IN" sz="2000" dirty="0"/>
                    </a:p>
                  </a:txBody>
                  <a:tcPr/>
                </a:tc>
                <a:tc>
                  <a:txBody>
                    <a:bodyPr/>
                    <a:lstStyle/>
                    <a:p>
                      <a:r>
                        <a:rPr lang="en-US" sz="2000" dirty="0"/>
                        <a:t>Memory</a:t>
                      </a:r>
                      <a:endParaRPr lang="en-IN" sz="2000" dirty="0"/>
                    </a:p>
                  </a:txBody>
                  <a:tcPr/>
                </a:tc>
                <a:tc>
                  <a:txBody>
                    <a:bodyPr/>
                    <a:lstStyle/>
                    <a:p>
                      <a:pPr marL="0" marR="0" lvl="1" indent="0" algn="l" defTabSz="914400" rtl="0" eaLnBrk="1" fontAlgn="auto" latinLnBrk="0" hangingPunct="1">
                        <a:lnSpc>
                          <a:spcPct val="100%"/>
                        </a:lnSpc>
                        <a:spcBef>
                          <a:spcPts val="0"/>
                        </a:spcBef>
                        <a:spcAft>
                          <a:spcPts val="0"/>
                        </a:spcAft>
                        <a:buClrTx/>
                        <a:buSzTx/>
                        <a:buFontTx/>
                        <a:buNone/>
                        <a:tabLst/>
                        <a:defRPr/>
                      </a:pPr>
                      <a:r>
                        <a:rPr lang="en-IN" sz="2000" dirty="0" err="1"/>
                        <a:t>NVMe</a:t>
                      </a:r>
                      <a:endParaRPr lang="en-IN" sz="2000" dirty="0"/>
                    </a:p>
                  </a:txBody>
                  <a:tcPr/>
                </a:tc>
                <a:tc>
                  <a:txBody>
                    <a:bodyPr/>
                    <a:lstStyle/>
                    <a:p>
                      <a:endParaRPr lang="en-IN" sz="2000" dirty="0"/>
                    </a:p>
                  </a:txBody>
                  <a:tcPr/>
                </a:tc>
                <a:extLst>
                  <a:ext uri="{0D108BD9-81ED-4DB2-BD59-A6C34878D82A}">
                    <a16:rowId xmlns:a16="http://schemas.microsoft.com/office/drawing/2014/main" val="1420506477"/>
                  </a:ext>
                </a:extLst>
              </a:tr>
              <a:tr h="954565">
                <a:tc>
                  <a:txBody>
                    <a:bodyPr/>
                    <a:lstStyle/>
                    <a:p>
                      <a:r>
                        <a:rPr lang="en-US" sz="2000" dirty="0"/>
                        <a:t>4</a:t>
                      </a:r>
                      <a:endParaRPr lang="en-IN" sz="2000" dirty="0"/>
                    </a:p>
                  </a:txBody>
                  <a:tcPr/>
                </a:tc>
                <a:tc>
                  <a:txBody>
                    <a:bodyPr/>
                    <a:lstStyle/>
                    <a:p>
                      <a:r>
                        <a:rPr lang="en-US" sz="2000" dirty="0"/>
                        <a:t>Bus</a:t>
                      </a:r>
                      <a:r>
                        <a:rPr lang="en-US" sz="2000" baseline="0%" dirty="0"/>
                        <a:t> Protocols</a:t>
                      </a:r>
                      <a:endParaRPr lang="en-IN" sz="2000" dirty="0"/>
                    </a:p>
                  </a:txBody>
                  <a:tcPr/>
                </a:tc>
                <a:tc>
                  <a:txBody>
                    <a:bodyPr/>
                    <a:lstStyle/>
                    <a:p>
                      <a:pPr marL="0" lvl="1" indent="0"/>
                      <a:r>
                        <a:rPr lang="en-IN" sz="2400" dirty="0" err="1">
                          <a:sym typeface="Calibri"/>
                        </a:rPr>
                        <a:t>PCIe,USB</a:t>
                      </a:r>
                      <a:r>
                        <a:rPr lang="en-IN" sz="2400" dirty="0">
                          <a:sym typeface="Calibri"/>
                        </a:rPr>
                        <a:t> 2.0,AXI 3.0, AXI 4.0,</a:t>
                      </a:r>
                    </a:p>
                    <a:p>
                      <a:pPr marL="0" lvl="1" indent="0"/>
                      <a:r>
                        <a:rPr lang="en-IN" sz="2400" dirty="0">
                          <a:sym typeface="Calibri"/>
                        </a:rPr>
                        <a:t>AHB,APB</a:t>
                      </a:r>
                      <a:endParaRPr lang="en-IN" sz="2000" dirty="0"/>
                    </a:p>
                  </a:txBody>
                  <a:tcPr/>
                </a:tc>
                <a:tc>
                  <a:txBody>
                    <a:bodyPr/>
                    <a:lstStyle/>
                    <a:p>
                      <a:pPr marL="96838" lvl="1" indent="0"/>
                      <a:r>
                        <a:rPr lang="en-IN" sz="2400" dirty="0">
                          <a:sym typeface="Calibri"/>
                        </a:rPr>
                        <a:t>USB 2.0,I3C</a:t>
                      </a:r>
                    </a:p>
                    <a:p>
                      <a:pPr marL="96838" lvl="1" indent="0"/>
                      <a:r>
                        <a:rPr lang="en-IN" sz="2400" dirty="0">
                          <a:sym typeface="Calibri"/>
                        </a:rPr>
                        <a:t>I2C,I2S,UART</a:t>
                      </a:r>
                    </a:p>
                    <a:p>
                      <a:pPr marL="96838" lvl="1" indent="0"/>
                      <a:r>
                        <a:rPr lang="en-IN" sz="2400" dirty="0">
                          <a:sym typeface="Calibri"/>
                        </a:rPr>
                        <a:t>SPI</a:t>
                      </a:r>
                    </a:p>
                    <a:p>
                      <a:endParaRPr lang="en-IN" sz="2000" dirty="0"/>
                    </a:p>
                  </a:txBody>
                  <a:tcPr/>
                </a:tc>
                <a:extLst>
                  <a:ext uri="{0D108BD9-81ED-4DB2-BD59-A6C34878D82A}">
                    <a16:rowId xmlns:a16="http://schemas.microsoft.com/office/drawing/2014/main" val="3147531728"/>
                  </a:ext>
                </a:extLst>
              </a:tr>
            </a:tbl>
          </a:graphicData>
        </a:graphic>
      </p:graphicFrame>
    </p:spTree>
    <p:extLst>
      <p:ext uri="{BB962C8B-B14F-4D97-AF65-F5344CB8AC3E}">
        <p14:creationId xmlns:p14="http://schemas.microsoft.com/office/powerpoint/2010/main" val="2281320437"/>
      </p:ext>
    </p:extLst>
  </p:cSld>
  <p:clrMapOvr>
    <a:masterClrMapping/>
  </p:clrMapOvr>
</p:sld>
</file>

<file path=ppt/theme/theme1.xml><?xml version="1.0" encoding="utf-8"?>
<a:theme xmlns:a="http://purl.oclc.org/ooxml/drawingml/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
                <a:satMod val="105%"/>
                <a:tint val="67%"/>
              </a:schemeClr>
            </a:gs>
            <a:gs pos="50%">
              <a:schemeClr val="phClr">
                <a:lumMod val="105%"/>
                <a:satMod val="103%"/>
                <a:tint val="73%"/>
              </a:schemeClr>
            </a:gs>
            <a:gs pos="100%">
              <a:schemeClr val="phClr">
                <a:lumMod val="105%"/>
                <a:satMod val="109%"/>
                <a:tint val="81%"/>
              </a:schemeClr>
            </a:gs>
          </a:gsLst>
          <a:lin ang="5400000" scaled="0"/>
        </a:gradFill>
        <a:gradFill rotWithShape="1">
          <a:gsLst>
            <a:gs pos="0%">
              <a:schemeClr val="phClr">
                <a:satMod val="103%"/>
                <a:lumMod val="102%"/>
                <a:tint val="94%"/>
              </a:schemeClr>
            </a:gs>
            <a:gs pos="50%">
              <a:schemeClr val="phClr">
                <a:satMod val="110%"/>
                <a:lumMod val="100%"/>
                <a:shade val="100%"/>
              </a:schemeClr>
            </a:gs>
            <a:gs pos="100%">
              <a:schemeClr val="phClr">
                <a:lumMod val="99%"/>
                <a:satMod val="120%"/>
                <a:shade val="78%"/>
              </a:schemeClr>
            </a:gs>
          </a:gsLst>
          <a:lin ang="5400000" scaled="0"/>
        </a:gradFill>
      </a:fillStyleLst>
      <a:lnStyleLst>
        <a:ln w="6350" cap="flat" cmpd="sng" algn="ctr">
          <a:solidFill>
            <a:schemeClr val="phClr"/>
          </a:solidFill>
          <a:prstDash val="solid"/>
          <a:miter lim="800%"/>
        </a:ln>
        <a:ln w="12700" cap="flat" cmpd="sng" algn="ctr">
          <a:solidFill>
            <a:schemeClr val="phClr"/>
          </a:solidFill>
          <a:prstDash val="solid"/>
          <a:miter lim="800%"/>
        </a:ln>
        <a:ln w="19050" cap="flat" cmpd="sng" algn="ctr">
          <a:solidFill>
            <a:schemeClr val="phClr"/>
          </a:solidFill>
          <a:prstDash val="solid"/>
          <a:miter lim="800%"/>
        </a:ln>
      </a:lnStyleLst>
      <a:effectStyleLst>
        <a:effectStyle>
          <a:effectLst/>
        </a:effectStyle>
        <a:effectStyle>
          <a:effectLst/>
        </a:effectStyle>
        <a:effectStyle>
          <a:effectLst>
            <a:outerShdw blurRad="57150" dist="19050" dir="5400000" algn="ctr" rotWithShape="0">
              <a:srgbClr val="000000">
                <a:alpha val="63%"/>
              </a:srgbClr>
            </a:outerShdw>
          </a:effectLst>
        </a:effectStyle>
      </a:effectStyleLst>
      <a:bgFillStyleLst>
        <a:solidFill>
          <a:schemeClr val="phClr"/>
        </a:solidFill>
        <a:solidFill>
          <a:schemeClr val="phClr">
            <a:tint val="95%"/>
            <a:satMod val="170%"/>
          </a:schemeClr>
        </a:solidFill>
        <a:gradFill rotWithShape="1">
          <a:gsLst>
            <a:gs pos="0%">
              <a:schemeClr val="phClr">
                <a:tint val="93%"/>
                <a:satMod val="150%"/>
                <a:shade val="98%"/>
                <a:lumMod val="102%"/>
              </a:schemeClr>
            </a:gs>
            <a:gs pos="50%">
              <a:schemeClr val="phClr">
                <a:tint val="98%"/>
                <a:satMod val="130%"/>
                <a:shade val="90%"/>
                <a:lumMod val="103%"/>
              </a:schemeClr>
            </a:gs>
            <a:gs pos="100%">
              <a:schemeClr val="phClr">
                <a:shade val="63%"/>
                <a:satMod val="12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purl.oclc.org/ooxml/drawingml/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
                <a:satMod val="105%"/>
                <a:tint val="67%"/>
              </a:schemeClr>
            </a:gs>
            <a:gs pos="50%">
              <a:schemeClr val="phClr">
                <a:lumMod val="105%"/>
                <a:satMod val="103%"/>
                <a:tint val="73%"/>
              </a:schemeClr>
            </a:gs>
            <a:gs pos="100%">
              <a:schemeClr val="phClr">
                <a:lumMod val="105%"/>
                <a:satMod val="109%"/>
                <a:tint val="81%"/>
              </a:schemeClr>
            </a:gs>
          </a:gsLst>
          <a:lin ang="5400000" scaled="0"/>
        </a:gradFill>
        <a:gradFill rotWithShape="1">
          <a:gsLst>
            <a:gs pos="0%">
              <a:schemeClr val="phClr">
                <a:satMod val="103%"/>
                <a:lumMod val="102%"/>
                <a:tint val="94%"/>
              </a:schemeClr>
            </a:gs>
            <a:gs pos="50%">
              <a:schemeClr val="phClr">
                <a:satMod val="110%"/>
                <a:lumMod val="100%"/>
                <a:shade val="100%"/>
              </a:schemeClr>
            </a:gs>
            <a:gs pos="100%">
              <a:schemeClr val="phClr">
                <a:lumMod val="99%"/>
                <a:satMod val="120%"/>
                <a:shade val="78%"/>
              </a:schemeClr>
            </a:gs>
          </a:gsLst>
          <a:lin ang="5400000" scaled="0"/>
        </a:gradFill>
      </a:fillStyleLst>
      <a:lnStyleLst>
        <a:ln w="6350" cap="flat" cmpd="sng" algn="ctr">
          <a:solidFill>
            <a:schemeClr val="phClr"/>
          </a:solidFill>
          <a:prstDash val="solid"/>
          <a:miter lim="800%"/>
        </a:ln>
        <a:ln w="12700" cap="flat" cmpd="sng" algn="ctr">
          <a:solidFill>
            <a:schemeClr val="phClr"/>
          </a:solidFill>
          <a:prstDash val="solid"/>
          <a:miter lim="800%"/>
        </a:ln>
        <a:ln w="19050" cap="flat" cmpd="sng" algn="ctr">
          <a:solidFill>
            <a:schemeClr val="phClr"/>
          </a:solidFill>
          <a:prstDash val="solid"/>
          <a:miter lim="800%"/>
        </a:ln>
      </a:lnStyleLst>
      <a:effectStyleLst>
        <a:effectStyle>
          <a:effectLst/>
        </a:effectStyle>
        <a:effectStyle>
          <a:effectLst/>
        </a:effectStyle>
        <a:effectStyle>
          <a:effectLst>
            <a:outerShdw blurRad="57150" dist="19050" dir="5400000" algn="ctr" rotWithShape="0">
              <a:srgbClr val="000000">
                <a:alpha val="63%"/>
              </a:srgbClr>
            </a:outerShdw>
          </a:effectLst>
        </a:effectStyle>
      </a:effectStyleLst>
      <a:bgFillStyleLst>
        <a:solidFill>
          <a:schemeClr val="phClr"/>
        </a:solidFill>
        <a:solidFill>
          <a:schemeClr val="phClr">
            <a:tint val="95%"/>
            <a:satMod val="170%"/>
          </a:schemeClr>
        </a:solidFill>
        <a:gradFill rotWithShape="1">
          <a:gsLst>
            <a:gs pos="0%">
              <a:schemeClr val="phClr">
                <a:tint val="93%"/>
                <a:satMod val="150%"/>
                <a:shade val="98%"/>
                <a:lumMod val="102%"/>
              </a:schemeClr>
            </a:gs>
            <a:gs pos="50%">
              <a:schemeClr val="phClr">
                <a:tint val="98%"/>
                <a:satMod val="130%"/>
                <a:shade val="90%"/>
                <a:lumMod val="103%"/>
              </a:schemeClr>
            </a:gs>
            <a:gs pos="100%">
              <a:schemeClr val="phClr">
                <a:shade val="63%"/>
                <a:satMod val="12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purl.oclc.org/ooxml/drawingml/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
                <a:satMod val="300%"/>
              </a:schemeClr>
            </a:gs>
            <a:gs pos="35%">
              <a:schemeClr val="phClr">
                <a:tint val="37%"/>
                <a:satMod val="300%"/>
              </a:schemeClr>
            </a:gs>
            <a:gs pos="100%">
              <a:schemeClr val="phClr">
                <a:tint val="15%"/>
                <a:satMod val="350%"/>
              </a:schemeClr>
            </a:gs>
          </a:gsLst>
          <a:lin ang="16200000" scaled="1"/>
        </a:gradFill>
        <a:gradFill rotWithShape="1">
          <a:gsLst>
            <a:gs pos="0%">
              <a:schemeClr val="phClr">
                <a:tint val="100%"/>
                <a:shade val="100%"/>
                <a:satMod val="130%"/>
              </a:schemeClr>
            </a:gs>
            <a:gs pos="100%">
              <a:schemeClr val="phClr">
                <a:tint val="50%"/>
                <a:shade val="100%"/>
                <a:satMod val="350%"/>
              </a:schemeClr>
            </a:gs>
          </a:gsLst>
          <a:lin ang="16200000" scaled="0"/>
        </a:gradFill>
      </a:fillStyleLst>
      <a:lnStyleLst>
        <a:ln w="9525" cap="flat" cmpd="sng" algn="ctr">
          <a:solidFill>
            <a:schemeClr val="phClr">
              <a:shade val="95%"/>
              <a:satMod val="105%"/>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
              </a:srgbClr>
            </a:outerShdw>
          </a:effectLst>
        </a:effectStyle>
        <a:effectStyle>
          <a:effectLst>
            <a:outerShdw blurRad="40000" dist="23000" dir="5400000" rotWithShape="0">
              <a:srgbClr val="000000">
                <a:alpha val="35%"/>
              </a:srgbClr>
            </a:outerShdw>
          </a:effectLst>
        </a:effectStyle>
        <a:effectStyle>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
                <a:satMod val="350%"/>
              </a:schemeClr>
            </a:gs>
            <a:gs pos="40%">
              <a:schemeClr val="phClr">
                <a:tint val="45%"/>
                <a:shade val="99%"/>
                <a:satMod val="350%"/>
              </a:schemeClr>
            </a:gs>
            <a:gs pos="100%">
              <a:schemeClr val="phClr">
                <a:shade val="20%"/>
                <a:satMod val="255%"/>
              </a:schemeClr>
            </a:gs>
          </a:gsLst>
          <a:path path="circle">
            <a:fillToRect l="50%" t="-80%" r="50%" b="180%"/>
          </a:path>
        </a:gradFill>
        <a:gradFill rotWithShape="1">
          <a:gsLst>
            <a:gs pos="0%">
              <a:schemeClr val="phClr">
                <a:tint val="80%"/>
                <a:satMod val="300%"/>
              </a:schemeClr>
            </a:gs>
            <a:gs pos="100%">
              <a:schemeClr val="phClr">
                <a:shade val="30%"/>
                <a:satMod val="200%"/>
              </a:schemeClr>
            </a:gs>
          </a:gsLst>
          <a:path path="circle">
            <a:fillToRect l="50%" t="50%" r="50%" b="50%"/>
          </a:path>
        </a:gradFill>
      </a:bgFillStyleLst>
    </a:fmtScheme>
  </a:themeElements>
  <a:objectDefaults/>
  <a:extraClrSchemeLst/>
</a:theme>
</file>

<file path=ppt/theme/themeOverride1.xml><?xml version="1.0" encoding="utf-8"?>
<a:themeOverride xmlns:a="http://purl.oclc.org/ooxml/drawingml/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purl.oclc.org/ooxml/drawingml/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purl.oclc.org/ooxml/officeDocument/extendedProperties" xmlns:vt="http://purl.oclc.org/ooxml/officeDocument/docPropsVTypes">
  <Template/>
  <TotalTime>32393</TotalTime>
  <Words>2535</Words>
  <Application>Microsoft Office PowerPoint</Application>
  <PresentationFormat>On-screen Show (4:3)</PresentationFormat>
  <Paragraphs>442</Paragraphs>
  <Slides>24</Slides>
  <Notes>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24</vt:i4>
      </vt:variant>
    </vt:vector>
  </HeadingPairs>
  <TitlesOfParts>
    <vt:vector size="30" baseType="lpstr">
      <vt:lpstr>Arial</vt:lpstr>
      <vt:lpstr>Calibri</vt:lpstr>
      <vt:lpstr>Courier New</vt:lpstr>
      <vt:lpstr>Wingdings</vt:lpstr>
      <vt:lpstr>Custom Design</vt:lpstr>
      <vt:lpstr>1_Custom Design</vt:lpstr>
      <vt:lpstr>Nortcele Systems</vt:lpstr>
      <vt:lpstr>Contents</vt:lpstr>
      <vt:lpstr>Executive Summary</vt:lpstr>
      <vt:lpstr>What We Do - Nortcele</vt:lpstr>
      <vt:lpstr>S/W Expertise -Embedded System, Protocol Stack, Peripherals &amp; Storage</vt:lpstr>
      <vt:lpstr>Platform Design Services - Nortcele</vt:lpstr>
      <vt:lpstr>Device Expertise – Android </vt:lpstr>
      <vt:lpstr>Hardware Expertise - Processor</vt:lpstr>
      <vt:lpstr>Hardware Skills - Nortcele</vt:lpstr>
      <vt:lpstr>PowerPoint Presentation</vt:lpstr>
      <vt:lpstr>How Do We Work - Engagement Model</vt:lpstr>
      <vt:lpstr>Engagement Flow- Nortcele</vt:lpstr>
      <vt:lpstr>Location      #92, Ist Floor, Natraj building, Near SNS Arcade,                Konnena , Old Airport Road, Bangalore 560017        www.nortcele.in Contacts   </vt:lpstr>
      <vt:lpstr>Thanks</vt:lpstr>
      <vt:lpstr>Case Study - Audio-Video &amp; Communication Systems for Spaceship</vt:lpstr>
      <vt:lpstr>Case Study – Vehicle Tyres Pressure Monitoring Systems</vt:lpstr>
      <vt:lpstr>Case Study–Porting Android 7 To Android 9 for a Credential Identification Management Device. </vt:lpstr>
      <vt:lpstr>Case Study–WiFi Aware Chipset Integration</vt:lpstr>
      <vt:lpstr>Case Study : Smart Overhead Tank Monitoring Solutions</vt:lpstr>
      <vt:lpstr>Case Study : High Precision Temperature/Pressure Sensor</vt:lpstr>
      <vt:lpstr>Case Study : Full Stack/Mobile App/Websites and cloud based solution</vt:lpstr>
      <vt:lpstr>Case Study : U Boot modification to secure Kernel Image</vt:lpstr>
      <vt:lpstr>Case Study : PTT Phone Feature Enhancement </vt:lpstr>
      <vt:lpstr>PowerPoint Presentation</vt:lpstr>
    </vt:vector>
  </TitlesOfParts>
  <Company>Nortcele Systems Pvt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Nortecel</dc:title>
  <dc:creator>Ashok Singh</dc:creator>
  <cp:lastModifiedBy>Ashok singh</cp:lastModifiedBy>
  <cp:revision>460</cp:revision>
  <cp:lastPrinted>2017-11-10T04:30:01Z</cp:lastPrinted>
  <dcterms:modified xsi:type="dcterms:W3CDTF">2024-01-17T15:33:37Z</dcterms:modified>
  <cp:category>Corporate deck</cp:category>
  <cp:contentStatus/>
</cp:coreProperties>
</file>